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2" r:id="rId6"/>
    <p:sldId id="263" r:id="rId7"/>
    <p:sldId id="264" r:id="rId8"/>
    <p:sldId id="257" r:id="rId9"/>
    <p:sldId id="265" r:id="rId10"/>
    <p:sldId id="266" r:id="rId11"/>
    <p:sldId id="270" r:id="rId12"/>
    <p:sldId id="267" r:id="rId13"/>
    <p:sldId id="271" r:id="rId14"/>
    <p:sldId id="268" r:id="rId15"/>
    <p:sldId id="26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525134-AA18-4746-A640-248A8AE499C5}" type="doc">
      <dgm:prSet loTypeId="urn:microsoft.com/office/officeart/2005/8/layout/hierarchy1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7DBB6B7-A580-423B-8038-422D259BBD9B}">
      <dgm:prSet custT="1"/>
      <dgm:spPr/>
      <dgm:t>
        <a:bodyPr/>
        <a:lstStyle/>
        <a:p>
          <a:r>
            <a:rPr lang="en-US" sz="1400" b="1" dirty="0" err="1"/>
            <a:t>Таблица</a:t>
          </a:r>
          <a:r>
            <a:rPr lang="en-US" sz="1400" b="1" dirty="0"/>
            <a:t> MUSEUM</a:t>
          </a:r>
        </a:p>
      </dgm:t>
    </dgm:pt>
    <dgm:pt modelId="{6DCA2F8E-FD59-4FB6-A654-58FC91344449}" type="parTrans" cxnId="{D3A26AD0-4E1C-4FFA-8B01-AC2BED33D538}">
      <dgm:prSet/>
      <dgm:spPr/>
      <dgm:t>
        <a:bodyPr/>
        <a:lstStyle/>
        <a:p>
          <a:endParaRPr lang="en-US"/>
        </a:p>
      </dgm:t>
    </dgm:pt>
    <dgm:pt modelId="{F3C5566E-63B5-4006-AA68-95807FC8D756}" type="sibTrans" cxnId="{D3A26AD0-4E1C-4FFA-8B01-AC2BED33D538}">
      <dgm:prSet/>
      <dgm:spPr/>
      <dgm:t>
        <a:bodyPr/>
        <a:lstStyle/>
        <a:p>
          <a:endParaRPr lang="en-US"/>
        </a:p>
      </dgm:t>
    </dgm:pt>
    <dgm:pt modelId="{D6C88D4D-CB2F-410D-999C-CDB4770BCA6B}">
      <dgm:prSet custT="1"/>
      <dgm:spPr/>
      <dgm:t>
        <a:bodyPr/>
        <a:lstStyle/>
        <a:p>
          <a:r>
            <a:rPr lang="en-US" sz="1400" b="0" u="sng" dirty="0"/>
            <a:t>NAME</a:t>
          </a:r>
          <a:r>
            <a:rPr lang="en-US" sz="1400" b="0" dirty="0"/>
            <a:t> - </a:t>
          </a:r>
          <a:r>
            <a:rPr lang="en-US" sz="1400" b="0" dirty="0" err="1"/>
            <a:t>име</a:t>
          </a:r>
          <a:r>
            <a:rPr lang="en-US" sz="1400" b="0" dirty="0"/>
            <a:t>, </a:t>
          </a:r>
          <a:r>
            <a:rPr lang="en-US" sz="1400" b="0" dirty="0" err="1"/>
            <a:t>първичен</a:t>
          </a:r>
          <a:r>
            <a:rPr lang="en-US" sz="1400" b="0" dirty="0"/>
            <a:t> </a:t>
          </a:r>
          <a:r>
            <a:rPr lang="en-US" sz="1400" b="0" dirty="0" err="1"/>
            <a:t>ключ</a:t>
          </a:r>
          <a:endParaRPr lang="en-US" sz="1400" b="0" dirty="0"/>
        </a:p>
      </dgm:t>
    </dgm:pt>
    <dgm:pt modelId="{61FCAABF-8F1F-4D46-8DDD-E6C9708641ED}" type="parTrans" cxnId="{5048EA54-89AF-49E6-A27F-59224FCC6249}">
      <dgm:prSet/>
      <dgm:spPr/>
      <dgm:t>
        <a:bodyPr/>
        <a:lstStyle/>
        <a:p>
          <a:endParaRPr lang="en-US"/>
        </a:p>
      </dgm:t>
    </dgm:pt>
    <dgm:pt modelId="{05E2AA91-7F86-47C9-9944-F67E6F5D064E}" type="sibTrans" cxnId="{5048EA54-89AF-49E6-A27F-59224FCC6249}">
      <dgm:prSet/>
      <dgm:spPr/>
      <dgm:t>
        <a:bodyPr/>
        <a:lstStyle/>
        <a:p>
          <a:endParaRPr lang="en-US"/>
        </a:p>
      </dgm:t>
    </dgm:pt>
    <dgm:pt modelId="{13EA84DE-470B-4C3B-8142-9A8F17FC005E}">
      <dgm:prSet custT="1"/>
      <dgm:spPr/>
      <dgm:t>
        <a:bodyPr/>
        <a:lstStyle/>
        <a:p>
          <a:r>
            <a:rPr lang="en-US" sz="1400" b="0"/>
            <a:t>ADDRESS - адрес</a:t>
          </a:r>
        </a:p>
      </dgm:t>
    </dgm:pt>
    <dgm:pt modelId="{5DF17A7B-15CC-47BD-A001-985E322DF6C3}" type="parTrans" cxnId="{95619C17-1E98-4376-8E56-D4383F036AE4}">
      <dgm:prSet/>
      <dgm:spPr/>
      <dgm:t>
        <a:bodyPr/>
        <a:lstStyle/>
        <a:p>
          <a:endParaRPr lang="en-US"/>
        </a:p>
      </dgm:t>
    </dgm:pt>
    <dgm:pt modelId="{9450BA66-7FDB-471B-9957-2C553FE3C9C1}" type="sibTrans" cxnId="{95619C17-1E98-4376-8E56-D4383F036AE4}">
      <dgm:prSet/>
      <dgm:spPr/>
      <dgm:t>
        <a:bodyPr/>
        <a:lstStyle/>
        <a:p>
          <a:endParaRPr lang="en-US"/>
        </a:p>
      </dgm:t>
    </dgm:pt>
    <dgm:pt modelId="{84A07F60-C6E3-40C1-B78F-997C32835325}">
      <dgm:prSet custT="1"/>
      <dgm:spPr/>
      <dgm:t>
        <a:bodyPr/>
        <a:lstStyle/>
        <a:p>
          <a:r>
            <a:rPr lang="en-US" sz="1400" b="0"/>
            <a:t>WEBSITE - уебсайт</a:t>
          </a:r>
        </a:p>
      </dgm:t>
    </dgm:pt>
    <dgm:pt modelId="{818A8BE2-5234-4E77-8E89-7EB6BDF5D0AE}" type="parTrans" cxnId="{45B85E4B-91C5-43A1-B754-5AAF758C4171}">
      <dgm:prSet/>
      <dgm:spPr/>
      <dgm:t>
        <a:bodyPr/>
        <a:lstStyle/>
        <a:p>
          <a:endParaRPr lang="en-US"/>
        </a:p>
      </dgm:t>
    </dgm:pt>
    <dgm:pt modelId="{AEF7AC04-6010-406C-AFE1-A96DCFE29E2E}" type="sibTrans" cxnId="{45B85E4B-91C5-43A1-B754-5AAF758C4171}">
      <dgm:prSet/>
      <dgm:spPr/>
      <dgm:t>
        <a:bodyPr/>
        <a:lstStyle/>
        <a:p>
          <a:endParaRPr lang="en-US"/>
        </a:p>
      </dgm:t>
    </dgm:pt>
    <dgm:pt modelId="{D400B652-6A18-4AA8-82B3-38158885EAE8}">
      <dgm:prSet custT="1"/>
      <dgm:spPr/>
      <dgm:t>
        <a:bodyPr/>
        <a:lstStyle/>
        <a:p>
          <a:r>
            <a:rPr lang="en-US" sz="1400" b="0"/>
            <a:t>ESTABLISHED - година на основаване</a:t>
          </a:r>
        </a:p>
      </dgm:t>
    </dgm:pt>
    <dgm:pt modelId="{9E982584-975C-4CEC-8AA4-27D1BDFCAA40}" type="parTrans" cxnId="{B86CB8D5-1A7B-4335-B8AE-CB0CE62820D9}">
      <dgm:prSet/>
      <dgm:spPr/>
      <dgm:t>
        <a:bodyPr/>
        <a:lstStyle/>
        <a:p>
          <a:endParaRPr lang="en-US"/>
        </a:p>
      </dgm:t>
    </dgm:pt>
    <dgm:pt modelId="{49829923-6FBD-4F41-BE27-1843F85CE62B}" type="sibTrans" cxnId="{B86CB8D5-1A7B-4335-B8AE-CB0CE62820D9}">
      <dgm:prSet/>
      <dgm:spPr/>
      <dgm:t>
        <a:bodyPr/>
        <a:lstStyle/>
        <a:p>
          <a:endParaRPr lang="en-US"/>
        </a:p>
      </dgm:t>
    </dgm:pt>
    <dgm:pt modelId="{AF4D1844-77B7-4874-8D1C-A9B37D95F9AC}">
      <dgm:prSet custT="1"/>
      <dgm:spPr/>
      <dgm:t>
        <a:bodyPr/>
        <a:lstStyle/>
        <a:p>
          <a:r>
            <a:rPr lang="en-US" sz="1400" b="0"/>
            <a:t>TYPE - вид</a:t>
          </a:r>
        </a:p>
      </dgm:t>
    </dgm:pt>
    <dgm:pt modelId="{2931569B-9ACE-48D5-8865-C9B3B064A469}" type="parTrans" cxnId="{35D35D81-027A-4A39-AE76-D16AAAA2D5E9}">
      <dgm:prSet/>
      <dgm:spPr/>
      <dgm:t>
        <a:bodyPr/>
        <a:lstStyle/>
        <a:p>
          <a:endParaRPr lang="en-US"/>
        </a:p>
      </dgm:t>
    </dgm:pt>
    <dgm:pt modelId="{EE8596BC-9466-470D-88F3-6FA84240F3D9}" type="sibTrans" cxnId="{35D35D81-027A-4A39-AE76-D16AAAA2D5E9}">
      <dgm:prSet/>
      <dgm:spPr/>
      <dgm:t>
        <a:bodyPr/>
        <a:lstStyle/>
        <a:p>
          <a:endParaRPr lang="en-US"/>
        </a:p>
      </dgm:t>
    </dgm:pt>
    <dgm:pt modelId="{1BA418E4-EE34-421B-A79B-A1F371F03B70}">
      <dgm:prSet custT="1"/>
      <dgm:spPr/>
      <dgm:t>
        <a:bodyPr/>
        <a:lstStyle/>
        <a:p>
          <a:r>
            <a:rPr lang="en-US" sz="1400" b="0"/>
            <a:t>EMPLOYEE_COUNT - брой на персонала</a:t>
          </a:r>
        </a:p>
      </dgm:t>
    </dgm:pt>
    <dgm:pt modelId="{3547FD87-01B6-433E-BE48-EBBB436F4AEF}" type="parTrans" cxnId="{0CA5087D-36A3-47A8-AE05-AD344E9D4664}">
      <dgm:prSet/>
      <dgm:spPr/>
      <dgm:t>
        <a:bodyPr/>
        <a:lstStyle/>
        <a:p>
          <a:endParaRPr lang="en-US"/>
        </a:p>
      </dgm:t>
    </dgm:pt>
    <dgm:pt modelId="{B73F817C-49A4-4DA9-828C-8770E8F5CDF4}" type="sibTrans" cxnId="{0CA5087D-36A3-47A8-AE05-AD344E9D4664}">
      <dgm:prSet/>
      <dgm:spPr/>
      <dgm:t>
        <a:bodyPr/>
        <a:lstStyle/>
        <a:p>
          <a:endParaRPr lang="en-US"/>
        </a:p>
      </dgm:t>
    </dgm:pt>
    <dgm:pt modelId="{13F770E0-9D8F-41F0-B0FC-096A040EA5CA}" type="pres">
      <dgm:prSet presAssocID="{FA525134-AA18-4746-A640-248A8AE499C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835AC3-FCEF-4F17-93CF-169C980C64ED}" type="pres">
      <dgm:prSet presAssocID="{E7DBB6B7-A580-423B-8038-422D259BBD9B}" presName="hierRoot1" presStyleCnt="0"/>
      <dgm:spPr/>
    </dgm:pt>
    <dgm:pt modelId="{64BC4315-B5CA-4A95-993A-04E8C6C0B9E7}" type="pres">
      <dgm:prSet presAssocID="{E7DBB6B7-A580-423B-8038-422D259BBD9B}" presName="composite" presStyleCnt="0"/>
      <dgm:spPr/>
    </dgm:pt>
    <dgm:pt modelId="{BF5416C1-342F-410A-9879-237FE9695B57}" type="pres">
      <dgm:prSet presAssocID="{E7DBB6B7-A580-423B-8038-422D259BBD9B}" presName="background" presStyleLbl="node0" presStyleIdx="0" presStyleCnt="7"/>
      <dgm:spPr/>
    </dgm:pt>
    <dgm:pt modelId="{A8330E52-6411-44C0-9836-63F0BBC4BE6A}" type="pres">
      <dgm:prSet presAssocID="{E7DBB6B7-A580-423B-8038-422D259BBD9B}" presName="text" presStyleLbl="fgAcc0" presStyleIdx="0" presStyleCnt="7">
        <dgm:presLayoutVars>
          <dgm:chPref val="3"/>
        </dgm:presLayoutVars>
      </dgm:prSet>
      <dgm:spPr/>
    </dgm:pt>
    <dgm:pt modelId="{9259F20A-8F33-4831-9251-0A1BC7E42C6A}" type="pres">
      <dgm:prSet presAssocID="{E7DBB6B7-A580-423B-8038-422D259BBD9B}" presName="hierChild2" presStyleCnt="0"/>
      <dgm:spPr/>
    </dgm:pt>
    <dgm:pt modelId="{2C3EBC63-8050-4B89-8297-A781C6857C22}" type="pres">
      <dgm:prSet presAssocID="{D6C88D4D-CB2F-410D-999C-CDB4770BCA6B}" presName="hierRoot1" presStyleCnt="0"/>
      <dgm:spPr/>
    </dgm:pt>
    <dgm:pt modelId="{772EC42C-5932-40D7-B039-AC5B137AC1DF}" type="pres">
      <dgm:prSet presAssocID="{D6C88D4D-CB2F-410D-999C-CDB4770BCA6B}" presName="composite" presStyleCnt="0"/>
      <dgm:spPr/>
    </dgm:pt>
    <dgm:pt modelId="{5336EBA5-3B69-47E3-AC2C-E606E80234FC}" type="pres">
      <dgm:prSet presAssocID="{D6C88D4D-CB2F-410D-999C-CDB4770BCA6B}" presName="background" presStyleLbl="node0" presStyleIdx="1" presStyleCnt="7"/>
      <dgm:spPr/>
    </dgm:pt>
    <dgm:pt modelId="{F4E86BFA-663F-4201-A3AB-80DA45FF23FC}" type="pres">
      <dgm:prSet presAssocID="{D6C88D4D-CB2F-410D-999C-CDB4770BCA6B}" presName="text" presStyleLbl="fgAcc0" presStyleIdx="1" presStyleCnt="7">
        <dgm:presLayoutVars>
          <dgm:chPref val="3"/>
        </dgm:presLayoutVars>
      </dgm:prSet>
      <dgm:spPr/>
    </dgm:pt>
    <dgm:pt modelId="{9FEB70F8-ECCE-43EE-930A-E44E45477C07}" type="pres">
      <dgm:prSet presAssocID="{D6C88D4D-CB2F-410D-999C-CDB4770BCA6B}" presName="hierChild2" presStyleCnt="0"/>
      <dgm:spPr/>
    </dgm:pt>
    <dgm:pt modelId="{B28C6A96-BE3E-46D1-944B-194F63674549}" type="pres">
      <dgm:prSet presAssocID="{13EA84DE-470B-4C3B-8142-9A8F17FC005E}" presName="hierRoot1" presStyleCnt="0"/>
      <dgm:spPr/>
    </dgm:pt>
    <dgm:pt modelId="{6ED36FEC-50CC-4197-824D-CADAC46AAA0C}" type="pres">
      <dgm:prSet presAssocID="{13EA84DE-470B-4C3B-8142-9A8F17FC005E}" presName="composite" presStyleCnt="0"/>
      <dgm:spPr/>
    </dgm:pt>
    <dgm:pt modelId="{6CC92535-C885-44F8-BD8C-3EC50FAC446E}" type="pres">
      <dgm:prSet presAssocID="{13EA84DE-470B-4C3B-8142-9A8F17FC005E}" presName="background" presStyleLbl="node0" presStyleIdx="2" presStyleCnt="7"/>
      <dgm:spPr/>
    </dgm:pt>
    <dgm:pt modelId="{02A12EE8-8164-4DB3-AAF4-95F9A04E96E2}" type="pres">
      <dgm:prSet presAssocID="{13EA84DE-470B-4C3B-8142-9A8F17FC005E}" presName="text" presStyleLbl="fgAcc0" presStyleIdx="2" presStyleCnt="7">
        <dgm:presLayoutVars>
          <dgm:chPref val="3"/>
        </dgm:presLayoutVars>
      </dgm:prSet>
      <dgm:spPr/>
    </dgm:pt>
    <dgm:pt modelId="{DCBB3D6D-9092-4DBE-A5B2-074037DD3143}" type="pres">
      <dgm:prSet presAssocID="{13EA84DE-470B-4C3B-8142-9A8F17FC005E}" presName="hierChild2" presStyleCnt="0"/>
      <dgm:spPr/>
    </dgm:pt>
    <dgm:pt modelId="{155BE9FE-98A8-455F-A2D1-3D9FE0ABE241}" type="pres">
      <dgm:prSet presAssocID="{84A07F60-C6E3-40C1-B78F-997C32835325}" presName="hierRoot1" presStyleCnt="0"/>
      <dgm:spPr/>
    </dgm:pt>
    <dgm:pt modelId="{CF0D7D09-064D-45EC-8262-1F9C1DBFC869}" type="pres">
      <dgm:prSet presAssocID="{84A07F60-C6E3-40C1-B78F-997C32835325}" presName="composite" presStyleCnt="0"/>
      <dgm:spPr/>
    </dgm:pt>
    <dgm:pt modelId="{2274F1E3-9B50-4515-B96A-8A42BD830016}" type="pres">
      <dgm:prSet presAssocID="{84A07F60-C6E3-40C1-B78F-997C32835325}" presName="background" presStyleLbl="node0" presStyleIdx="3" presStyleCnt="7"/>
      <dgm:spPr/>
    </dgm:pt>
    <dgm:pt modelId="{5CA50A76-F9D0-4FC4-9758-C9CE90C77B72}" type="pres">
      <dgm:prSet presAssocID="{84A07F60-C6E3-40C1-B78F-997C32835325}" presName="text" presStyleLbl="fgAcc0" presStyleIdx="3" presStyleCnt="7">
        <dgm:presLayoutVars>
          <dgm:chPref val="3"/>
        </dgm:presLayoutVars>
      </dgm:prSet>
      <dgm:spPr/>
    </dgm:pt>
    <dgm:pt modelId="{C26C6D10-54B8-4666-B102-EF85736C7AE9}" type="pres">
      <dgm:prSet presAssocID="{84A07F60-C6E3-40C1-B78F-997C32835325}" presName="hierChild2" presStyleCnt="0"/>
      <dgm:spPr/>
    </dgm:pt>
    <dgm:pt modelId="{A249F1D2-BC57-4C15-923D-9C4FA7115CE1}" type="pres">
      <dgm:prSet presAssocID="{D400B652-6A18-4AA8-82B3-38158885EAE8}" presName="hierRoot1" presStyleCnt="0"/>
      <dgm:spPr/>
    </dgm:pt>
    <dgm:pt modelId="{CE5B3C8F-F68E-47CB-BC28-1CE5C61B3ED0}" type="pres">
      <dgm:prSet presAssocID="{D400B652-6A18-4AA8-82B3-38158885EAE8}" presName="composite" presStyleCnt="0"/>
      <dgm:spPr/>
    </dgm:pt>
    <dgm:pt modelId="{984FFB9C-2EDD-4459-B08F-59E1B292D042}" type="pres">
      <dgm:prSet presAssocID="{D400B652-6A18-4AA8-82B3-38158885EAE8}" presName="background" presStyleLbl="node0" presStyleIdx="4" presStyleCnt="7"/>
      <dgm:spPr/>
    </dgm:pt>
    <dgm:pt modelId="{C7E4E38A-EC96-40D0-9DA1-713BADDE812D}" type="pres">
      <dgm:prSet presAssocID="{D400B652-6A18-4AA8-82B3-38158885EAE8}" presName="text" presStyleLbl="fgAcc0" presStyleIdx="4" presStyleCnt="7">
        <dgm:presLayoutVars>
          <dgm:chPref val="3"/>
        </dgm:presLayoutVars>
      </dgm:prSet>
      <dgm:spPr/>
    </dgm:pt>
    <dgm:pt modelId="{520F6DBF-C77D-41E2-9E39-1112C7F7DD03}" type="pres">
      <dgm:prSet presAssocID="{D400B652-6A18-4AA8-82B3-38158885EAE8}" presName="hierChild2" presStyleCnt="0"/>
      <dgm:spPr/>
    </dgm:pt>
    <dgm:pt modelId="{7EFCB5A4-22B6-4780-9AB9-E3CB52A74B28}" type="pres">
      <dgm:prSet presAssocID="{AF4D1844-77B7-4874-8D1C-A9B37D95F9AC}" presName="hierRoot1" presStyleCnt="0"/>
      <dgm:spPr/>
    </dgm:pt>
    <dgm:pt modelId="{5D602C19-0AB2-4016-9497-28D6D51D4BFF}" type="pres">
      <dgm:prSet presAssocID="{AF4D1844-77B7-4874-8D1C-A9B37D95F9AC}" presName="composite" presStyleCnt="0"/>
      <dgm:spPr/>
    </dgm:pt>
    <dgm:pt modelId="{2F281636-0FDB-441F-91BB-FD805F8523DF}" type="pres">
      <dgm:prSet presAssocID="{AF4D1844-77B7-4874-8D1C-A9B37D95F9AC}" presName="background" presStyleLbl="node0" presStyleIdx="5" presStyleCnt="7"/>
      <dgm:spPr/>
    </dgm:pt>
    <dgm:pt modelId="{33EB6501-C6A7-43DF-B33C-710EDCA17DFB}" type="pres">
      <dgm:prSet presAssocID="{AF4D1844-77B7-4874-8D1C-A9B37D95F9AC}" presName="text" presStyleLbl="fgAcc0" presStyleIdx="5" presStyleCnt="7">
        <dgm:presLayoutVars>
          <dgm:chPref val="3"/>
        </dgm:presLayoutVars>
      </dgm:prSet>
      <dgm:spPr/>
    </dgm:pt>
    <dgm:pt modelId="{83C044C9-E20A-473D-9372-35E60E06FE4D}" type="pres">
      <dgm:prSet presAssocID="{AF4D1844-77B7-4874-8D1C-A9B37D95F9AC}" presName="hierChild2" presStyleCnt="0"/>
      <dgm:spPr/>
    </dgm:pt>
    <dgm:pt modelId="{76177FF2-9E60-42B0-B95F-09978938ECB2}" type="pres">
      <dgm:prSet presAssocID="{1BA418E4-EE34-421B-A79B-A1F371F03B70}" presName="hierRoot1" presStyleCnt="0"/>
      <dgm:spPr/>
    </dgm:pt>
    <dgm:pt modelId="{94D812D7-1C35-413F-9A0D-C0D12581857E}" type="pres">
      <dgm:prSet presAssocID="{1BA418E4-EE34-421B-A79B-A1F371F03B70}" presName="composite" presStyleCnt="0"/>
      <dgm:spPr/>
    </dgm:pt>
    <dgm:pt modelId="{F5273D95-992E-40A3-9851-2415A0B698F5}" type="pres">
      <dgm:prSet presAssocID="{1BA418E4-EE34-421B-A79B-A1F371F03B70}" presName="background" presStyleLbl="node0" presStyleIdx="6" presStyleCnt="7"/>
      <dgm:spPr/>
    </dgm:pt>
    <dgm:pt modelId="{1FEA6ABC-7E58-4B12-8808-4C9636AF0D67}" type="pres">
      <dgm:prSet presAssocID="{1BA418E4-EE34-421B-A79B-A1F371F03B70}" presName="text" presStyleLbl="fgAcc0" presStyleIdx="6" presStyleCnt="7">
        <dgm:presLayoutVars>
          <dgm:chPref val="3"/>
        </dgm:presLayoutVars>
      </dgm:prSet>
      <dgm:spPr/>
    </dgm:pt>
    <dgm:pt modelId="{C8D8C40C-4FEB-46EF-A2AE-AC44742354C0}" type="pres">
      <dgm:prSet presAssocID="{1BA418E4-EE34-421B-A79B-A1F371F03B70}" presName="hierChild2" presStyleCnt="0"/>
      <dgm:spPr/>
    </dgm:pt>
  </dgm:ptLst>
  <dgm:cxnLst>
    <dgm:cxn modelId="{0FB08C09-8B0D-4A8E-9108-0657C25324A7}" type="presOf" srcId="{FA525134-AA18-4746-A640-248A8AE499C5}" destId="{13F770E0-9D8F-41F0-B0FC-096A040EA5CA}" srcOrd="0" destOrd="0" presId="urn:microsoft.com/office/officeart/2005/8/layout/hierarchy1"/>
    <dgm:cxn modelId="{65F76E13-DB25-4D17-9D10-1EF703D1D4A5}" type="presOf" srcId="{84A07F60-C6E3-40C1-B78F-997C32835325}" destId="{5CA50A76-F9D0-4FC4-9758-C9CE90C77B72}" srcOrd="0" destOrd="0" presId="urn:microsoft.com/office/officeart/2005/8/layout/hierarchy1"/>
    <dgm:cxn modelId="{95619C17-1E98-4376-8E56-D4383F036AE4}" srcId="{FA525134-AA18-4746-A640-248A8AE499C5}" destId="{13EA84DE-470B-4C3B-8142-9A8F17FC005E}" srcOrd="2" destOrd="0" parTransId="{5DF17A7B-15CC-47BD-A001-985E322DF6C3}" sibTransId="{9450BA66-7FDB-471B-9957-2C553FE3C9C1}"/>
    <dgm:cxn modelId="{3A87BF24-03A6-4740-B6E1-725BF1626E4F}" type="presOf" srcId="{13EA84DE-470B-4C3B-8142-9A8F17FC005E}" destId="{02A12EE8-8164-4DB3-AAF4-95F9A04E96E2}" srcOrd="0" destOrd="0" presId="urn:microsoft.com/office/officeart/2005/8/layout/hierarchy1"/>
    <dgm:cxn modelId="{324A5D5E-B4B9-421E-B76C-CC696CA2F442}" type="presOf" srcId="{1BA418E4-EE34-421B-A79B-A1F371F03B70}" destId="{1FEA6ABC-7E58-4B12-8808-4C9636AF0D67}" srcOrd="0" destOrd="0" presId="urn:microsoft.com/office/officeart/2005/8/layout/hierarchy1"/>
    <dgm:cxn modelId="{45B85E4B-91C5-43A1-B754-5AAF758C4171}" srcId="{FA525134-AA18-4746-A640-248A8AE499C5}" destId="{84A07F60-C6E3-40C1-B78F-997C32835325}" srcOrd="3" destOrd="0" parTransId="{818A8BE2-5234-4E77-8E89-7EB6BDF5D0AE}" sibTransId="{AEF7AC04-6010-406C-AFE1-A96DCFE29E2E}"/>
    <dgm:cxn modelId="{5ED61C71-99B6-4390-82EF-973859820B65}" type="presOf" srcId="{AF4D1844-77B7-4874-8D1C-A9B37D95F9AC}" destId="{33EB6501-C6A7-43DF-B33C-710EDCA17DFB}" srcOrd="0" destOrd="0" presId="urn:microsoft.com/office/officeart/2005/8/layout/hierarchy1"/>
    <dgm:cxn modelId="{5048EA54-89AF-49E6-A27F-59224FCC6249}" srcId="{FA525134-AA18-4746-A640-248A8AE499C5}" destId="{D6C88D4D-CB2F-410D-999C-CDB4770BCA6B}" srcOrd="1" destOrd="0" parTransId="{61FCAABF-8F1F-4D46-8DDD-E6C9708641ED}" sibTransId="{05E2AA91-7F86-47C9-9944-F67E6F5D064E}"/>
    <dgm:cxn modelId="{0CA5087D-36A3-47A8-AE05-AD344E9D4664}" srcId="{FA525134-AA18-4746-A640-248A8AE499C5}" destId="{1BA418E4-EE34-421B-A79B-A1F371F03B70}" srcOrd="6" destOrd="0" parTransId="{3547FD87-01B6-433E-BE48-EBBB436F4AEF}" sibTransId="{B73F817C-49A4-4DA9-828C-8770E8F5CDF4}"/>
    <dgm:cxn modelId="{35D35D81-027A-4A39-AE76-D16AAAA2D5E9}" srcId="{FA525134-AA18-4746-A640-248A8AE499C5}" destId="{AF4D1844-77B7-4874-8D1C-A9B37D95F9AC}" srcOrd="5" destOrd="0" parTransId="{2931569B-9ACE-48D5-8865-C9B3B064A469}" sibTransId="{EE8596BC-9466-470D-88F3-6FA84240F3D9}"/>
    <dgm:cxn modelId="{4C24F39D-13FA-410B-8172-819728317362}" type="presOf" srcId="{D6C88D4D-CB2F-410D-999C-CDB4770BCA6B}" destId="{F4E86BFA-663F-4201-A3AB-80DA45FF23FC}" srcOrd="0" destOrd="0" presId="urn:microsoft.com/office/officeart/2005/8/layout/hierarchy1"/>
    <dgm:cxn modelId="{7958E3CB-9865-4AE3-B3ED-00E7DC4D69F5}" type="presOf" srcId="{D400B652-6A18-4AA8-82B3-38158885EAE8}" destId="{C7E4E38A-EC96-40D0-9DA1-713BADDE812D}" srcOrd="0" destOrd="0" presId="urn:microsoft.com/office/officeart/2005/8/layout/hierarchy1"/>
    <dgm:cxn modelId="{D3A26AD0-4E1C-4FFA-8B01-AC2BED33D538}" srcId="{FA525134-AA18-4746-A640-248A8AE499C5}" destId="{E7DBB6B7-A580-423B-8038-422D259BBD9B}" srcOrd="0" destOrd="0" parTransId="{6DCA2F8E-FD59-4FB6-A654-58FC91344449}" sibTransId="{F3C5566E-63B5-4006-AA68-95807FC8D756}"/>
    <dgm:cxn modelId="{B86CB8D5-1A7B-4335-B8AE-CB0CE62820D9}" srcId="{FA525134-AA18-4746-A640-248A8AE499C5}" destId="{D400B652-6A18-4AA8-82B3-38158885EAE8}" srcOrd="4" destOrd="0" parTransId="{9E982584-975C-4CEC-8AA4-27D1BDFCAA40}" sibTransId="{49829923-6FBD-4F41-BE27-1843F85CE62B}"/>
    <dgm:cxn modelId="{81B4C3D7-50B3-4AEF-B0EF-A7E9010FFB56}" type="presOf" srcId="{E7DBB6B7-A580-423B-8038-422D259BBD9B}" destId="{A8330E52-6411-44C0-9836-63F0BBC4BE6A}" srcOrd="0" destOrd="0" presId="urn:microsoft.com/office/officeart/2005/8/layout/hierarchy1"/>
    <dgm:cxn modelId="{EB9D41B4-1284-4E21-A718-B36506F32E2F}" type="presParOf" srcId="{13F770E0-9D8F-41F0-B0FC-096A040EA5CA}" destId="{34835AC3-FCEF-4F17-93CF-169C980C64ED}" srcOrd="0" destOrd="0" presId="urn:microsoft.com/office/officeart/2005/8/layout/hierarchy1"/>
    <dgm:cxn modelId="{8FE1633C-18E0-412C-B080-D5619D5122BA}" type="presParOf" srcId="{34835AC3-FCEF-4F17-93CF-169C980C64ED}" destId="{64BC4315-B5CA-4A95-993A-04E8C6C0B9E7}" srcOrd="0" destOrd="0" presId="urn:microsoft.com/office/officeart/2005/8/layout/hierarchy1"/>
    <dgm:cxn modelId="{F146843A-18FB-4271-BC74-62EAA808E46D}" type="presParOf" srcId="{64BC4315-B5CA-4A95-993A-04E8C6C0B9E7}" destId="{BF5416C1-342F-410A-9879-237FE9695B57}" srcOrd="0" destOrd="0" presId="urn:microsoft.com/office/officeart/2005/8/layout/hierarchy1"/>
    <dgm:cxn modelId="{B8C40398-4A49-4EA9-98FB-1B99DD79A538}" type="presParOf" srcId="{64BC4315-B5CA-4A95-993A-04E8C6C0B9E7}" destId="{A8330E52-6411-44C0-9836-63F0BBC4BE6A}" srcOrd="1" destOrd="0" presId="urn:microsoft.com/office/officeart/2005/8/layout/hierarchy1"/>
    <dgm:cxn modelId="{F6D92EF3-98A1-4134-B96A-CEC4159EBBAE}" type="presParOf" srcId="{34835AC3-FCEF-4F17-93CF-169C980C64ED}" destId="{9259F20A-8F33-4831-9251-0A1BC7E42C6A}" srcOrd="1" destOrd="0" presId="urn:microsoft.com/office/officeart/2005/8/layout/hierarchy1"/>
    <dgm:cxn modelId="{A2F706C1-5296-497C-ABBF-02E5A5C5BDF1}" type="presParOf" srcId="{13F770E0-9D8F-41F0-B0FC-096A040EA5CA}" destId="{2C3EBC63-8050-4B89-8297-A781C6857C22}" srcOrd="1" destOrd="0" presId="urn:microsoft.com/office/officeart/2005/8/layout/hierarchy1"/>
    <dgm:cxn modelId="{10D9C039-2841-45BC-8B8D-59AE6E612691}" type="presParOf" srcId="{2C3EBC63-8050-4B89-8297-A781C6857C22}" destId="{772EC42C-5932-40D7-B039-AC5B137AC1DF}" srcOrd="0" destOrd="0" presId="urn:microsoft.com/office/officeart/2005/8/layout/hierarchy1"/>
    <dgm:cxn modelId="{0A5B389D-CF7A-4CEB-9BD3-19C79E08E884}" type="presParOf" srcId="{772EC42C-5932-40D7-B039-AC5B137AC1DF}" destId="{5336EBA5-3B69-47E3-AC2C-E606E80234FC}" srcOrd="0" destOrd="0" presId="urn:microsoft.com/office/officeart/2005/8/layout/hierarchy1"/>
    <dgm:cxn modelId="{CD32EA45-5384-45E6-8408-7DEDE0DD0F4C}" type="presParOf" srcId="{772EC42C-5932-40D7-B039-AC5B137AC1DF}" destId="{F4E86BFA-663F-4201-A3AB-80DA45FF23FC}" srcOrd="1" destOrd="0" presId="urn:microsoft.com/office/officeart/2005/8/layout/hierarchy1"/>
    <dgm:cxn modelId="{182272D6-C645-469D-AEB4-E387B806ECD7}" type="presParOf" srcId="{2C3EBC63-8050-4B89-8297-A781C6857C22}" destId="{9FEB70F8-ECCE-43EE-930A-E44E45477C07}" srcOrd="1" destOrd="0" presId="urn:microsoft.com/office/officeart/2005/8/layout/hierarchy1"/>
    <dgm:cxn modelId="{754AA72F-C582-464F-B399-FF9B9E35A3BC}" type="presParOf" srcId="{13F770E0-9D8F-41F0-B0FC-096A040EA5CA}" destId="{B28C6A96-BE3E-46D1-944B-194F63674549}" srcOrd="2" destOrd="0" presId="urn:microsoft.com/office/officeart/2005/8/layout/hierarchy1"/>
    <dgm:cxn modelId="{65E6B381-194A-4E2F-9AC6-7F96B6C2A0DF}" type="presParOf" srcId="{B28C6A96-BE3E-46D1-944B-194F63674549}" destId="{6ED36FEC-50CC-4197-824D-CADAC46AAA0C}" srcOrd="0" destOrd="0" presId="urn:microsoft.com/office/officeart/2005/8/layout/hierarchy1"/>
    <dgm:cxn modelId="{AE003DC2-22A5-4E7D-9C52-D561CF0F9437}" type="presParOf" srcId="{6ED36FEC-50CC-4197-824D-CADAC46AAA0C}" destId="{6CC92535-C885-44F8-BD8C-3EC50FAC446E}" srcOrd="0" destOrd="0" presId="urn:microsoft.com/office/officeart/2005/8/layout/hierarchy1"/>
    <dgm:cxn modelId="{1EAF2DBA-F9D1-4E1C-A032-89E0AA456D2C}" type="presParOf" srcId="{6ED36FEC-50CC-4197-824D-CADAC46AAA0C}" destId="{02A12EE8-8164-4DB3-AAF4-95F9A04E96E2}" srcOrd="1" destOrd="0" presId="urn:microsoft.com/office/officeart/2005/8/layout/hierarchy1"/>
    <dgm:cxn modelId="{35FA738B-7084-435E-A61E-C7CB407438B4}" type="presParOf" srcId="{B28C6A96-BE3E-46D1-944B-194F63674549}" destId="{DCBB3D6D-9092-4DBE-A5B2-074037DD3143}" srcOrd="1" destOrd="0" presId="urn:microsoft.com/office/officeart/2005/8/layout/hierarchy1"/>
    <dgm:cxn modelId="{A822CF01-A9D8-45A5-A983-0A13ECF63B9C}" type="presParOf" srcId="{13F770E0-9D8F-41F0-B0FC-096A040EA5CA}" destId="{155BE9FE-98A8-455F-A2D1-3D9FE0ABE241}" srcOrd="3" destOrd="0" presId="urn:microsoft.com/office/officeart/2005/8/layout/hierarchy1"/>
    <dgm:cxn modelId="{A7532584-A0D8-4815-ADD1-C84B57D738E2}" type="presParOf" srcId="{155BE9FE-98A8-455F-A2D1-3D9FE0ABE241}" destId="{CF0D7D09-064D-45EC-8262-1F9C1DBFC869}" srcOrd="0" destOrd="0" presId="urn:microsoft.com/office/officeart/2005/8/layout/hierarchy1"/>
    <dgm:cxn modelId="{A71DE39E-1287-4280-B609-C5879AA9E883}" type="presParOf" srcId="{CF0D7D09-064D-45EC-8262-1F9C1DBFC869}" destId="{2274F1E3-9B50-4515-B96A-8A42BD830016}" srcOrd="0" destOrd="0" presId="urn:microsoft.com/office/officeart/2005/8/layout/hierarchy1"/>
    <dgm:cxn modelId="{7DBF6A8F-383A-4B01-A722-6EEC2764650C}" type="presParOf" srcId="{CF0D7D09-064D-45EC-8262-1F9C1DBFC869}" destId="{5CA50A76-F9D0-4FC4-9758-C9CE90C77B72}" srcOrd="1" destOrd="0" presId="urn:microsoft.com/office/officeart/2005/8/layout/hierarchy1"/>
    <dgm:cxn modelId="{642E3300-7689-491A-AC35-27C798180E34}" type="presParOf" srcId="{155BE9FE-98A8-455F-A2D1-3D9FE0ABE241}" destId="{C26C6D10-54B8-4666-B102-EF85736C7AE9}" srcOrd="1" destOrd="0" presId="urn:microsoft.com/office/officeart/2005/8/layout/hierarchy1"/>
    <dgm:cxn modelId="{8CC04CF5-3EC3-4171-A162-528DCE6AC051}" type="presParOf" srcId="{13F770E0-9D8F-41F0-B0FC-096A040EA5CA}" destId="{A249F1D2-BC57-4C15-923D-9C4FA7115CE1}" srcOrd="4" destOrd="0" presId="urn:microsoft.com/office/officeart/2005/8/layout/hierarchy1"/>
    <dgm:cxn modelId="{838622AA-E561-4D42-ABBC-6B25B5A55DE8}" type="presParOf" srcId="{A249F1D2-BC57-4C15-923D-9C4FA7115CE1}" destId="{CE5B3C8F-F68E-47CB-BC28-1CE5C61B3ED0}" srcOrd="0" destOrd="0" presId="urn:microsoft.com/office/officeart/2005/8/layout/hierarchy1"/>
    <dgm:cxn modelId="{25402AB5-EA50-4D30-8E86-09C79A4346EC}" type="presParOf" srcId="{CE5B3C8F-F68E-47CB-BC28-1CE5C61B3ED0}" destId="{984FFB9C-2EDD-4459-B08F-59E1B292D042}" srcOrd="0" destOrd="0" presId="urn:microsoft.com/office/officeart/2005/8/layout/hierarchy1"/>
    <dgm:cxn modelId="{913DB855-28FB-4A0C-B6AE-A3719885B0DE}" type="presParOf" srcId="{CE5B3C8F-F68E-47CB-BC28-1CE5C61B3ED0}" destId="{C7E4E38A-EC96-40D0-9DA1-713BADDE812D}" srcOrd="1" destOrd="0" presId="urn:microsoft.com/office/officeart/2005/8/layout/hierarchy1"/>
    <dgm:cxn modelId="{D72FE9EB-D70A-479B-A7B4-2158004790DA}" type="presParOf" srcId="{A249F1D2-BC57-4C15-923D-9C4FA7115CE1}" destId="{520F6DBF-C77D-41E2-9E39-1112C7F7DD03}" srcOrd="1" destOrd="0" presId="urn:microsoft.com/office/officeart/2005/8/layout/hierarchy1"/>
    <dgm:cxn modelId="{1D02F898-F174-4A3E-BDB0-94829F93EF46}" type="presParOf" srcId="{13F770E0-9D8F-41F0-B0FC-096A040EA5CA}" destId="{7EFCB5A4-22B6-4780-9AB9-E3CB52A74B28}" srcOrd="5" destOrd="0" presId="urn:microsoft.com/office/officeart/2005/8/layout/hierarchy1"/>
    <dgm:cxn modelId="{2689652D-7B22-4B58-92AC-BC850145AD37}" type="presParOf" srcId="{7EFCB5A4-22B6-4780-9AB9-E3CB52A74B28}" destId="{5D602C19-0AB2-4016-9497-28D6D51D4BFF}" srcOrd="0" destOrd="0" presId="urn:microsoft.com/office/officeart/2005/8/layout/hierarchy1"/>
    <dgm:cxn modelId="{2337CDB7-F93C-4AB2-BBB4-171C9859D562}" type="presParOf" srcId="{5D602C19-0AB2-4016-9497-28D6D51D4BFF}" destId="{2F281636-0FDB-441F-91BB-FD805F8523DF}" srcOrd="0" destOrd="0" presId="urn:microsoft.com/office/officeart/2005/8/layout/hierarchy1"/>
    <dgm:cxn modelId="{1189A56E-3A7B-45AE-B22E-7717C80C0F16}" type="presParOf" srcId="{5D602C19-0AB2-4016-9497-28D6D51D4BFF}" destId="{33EB6501-C6A7-43DF-B33C-710EDCA17DFB}" srcOrd="1" destOrd="0" presId="urn:microsoft.com/office/officeart/2005/8/layout/hierarchy1"/>
    <dgm:cxn modelId="{96F4BF1F-F6EB-4B64-9220-614891AC5316}" type="presParOf" srcId="{7EFCB5A4-22B6-4780-9AB9-E3CB52A74B28}" destId="{83C044C9-E20A-473D-9372-35E60E06FE4D}" srcOrd="1" destOrd="0" presId="urn:microsoft.com/office/officeart/2005/8/layout/hierarchy1"/>
    <dgm:cxn modelId="{AD400F0E-5183-40B7-916C-FECF0D71B79E}" type="presParOf" srcId="{13F770E0-9D8F-41F0-B0FC-096A040EA5CA}" destId="{76177FF2-9E60-42B0-B95F-09978938ECB2}" srcOrd="6" destOrd="0" presId="urn:microsoft.com/office/officeart/2005/8/layout/hierarchy1"/>
    <dgm:cxn modelId="{8BA65BA6-5BEE-4666-86E7-BAC71ABF02F8}" type="presParOf" srcId="{76177FF2-9E60-42B0-B95F-09978938ECB2}" destId="{94D812D7-1C35-413F-9A0D-C0D12581857E}" srcOrd="0" destOrd="0" presId="urn:microsoft.com/office/officeart/2005/8/layout/hierarchy1"/>
    <dgm:cxn modelId="{BA5A8FA2-91A5-48DD-828D-B50BE6AF3F87}" type="presParOf" srcId="{94D812D7-1C35-413F-9A0D-C0D12581857E}" destId="{F5273D95-992E-40A3-9851-2415A0B698F5}" srcOrd="0" destOrd="0" presId="urn:microsoft.com/office/officeart/2005/8/layout/hierarchy1"/>
    <dgm:cxn modelId="{EA368E29-5C94-42D6-A364-C2BB30C0FDB9}" type="presParOf" srcId="{94D812D7-1C35-413F-9A0D-C0D12581857E}" destId="{1FEA6ABC-7E58-4B12-8808-4C9636AF0D67}" srcOrd="1" destOrd="0" presId="urn:microsoft.com/office/officeart/2005/8/layout/hierarchy1"/>
    <dgm:cxn modelId="{786EDD5E-0F56-498C-8CDC-C99B620F0C1B}" type="presParOf" srcId="{76177FF2-9E60-42B0-B95F-09978938ECB2}" destId="{C8D8C40C-4FEB-46EF-A2AE-AC44742354C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525134-AA18-4746-A640-248A8AE499C5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906F77-A12F-4619-AC8E-9A68C18D941F}">
      <dgm:prSet/>
      <dgm:spPr/>
      <dgm:t>
        <a:bodyPr/>
        <a:lstStyle/>
        <a:p>
          <a:r>
            <a:rPr lang="en-US" b="1" dirty="0" err="1"/>
            <a:t>Таблица</a:t>
          </a:r>
          <a:r>
            <a:rPr lang="en-US" b="1" dirty="0"/>
            <a:t> EXHIBITION - NAME и MUSEUM_NAME </a:t>
          </a:r>
          <a:r>
            <a:rPr lang="en-US" b="1" dirty="0" err="1"/>
            <a:t>образуват</a:t>
          </a:r>
          <a:r>
            <a:rPr lang="en-US" b="1" dirty="0"/>
            <a:t> </a:t>
          </a:r>
          <a:r>
            <a:rPr lang="en-US" b="1" dirty="0" err="1"/>
            <a:t>първичен</a:t>
          </a:r>
          <a:r>
            <a:rPr lang="en-US" b="1" dirty="0"/>
            <a:t> </a:t>
          </a:r>
          <a:r>
            <a:rPr lang="en-US" b="1" dirty="0" err="1"/>
            <a:t>ключ</a:t>
          </a:r>
          <a:endParaRPr lang="en-GB" b="1" dirty="0"/>
        </a:p>
      </dgm:t>
    </dgm:pt>
    <dgm:pt modelId="{3253BF61-6ECC-40A0-946A-F377D48D942E}" type="parTrans" cxnId="{D60F7F4A-118E-4965-B245-BCFAFEC7569E}">
      <dgm:prSet/>
      <dgm:spPr/>
      <dgm:t>
        <a:bodyPr/>
        <a:lstStyle/>
        <a:p>
          <a:endParaRPr lang="bg-BG"/>
        </a:p>
      </dgm:t>
    </dgm:pt>
    <dgm:pt modelId="{476A2AFC-48D6-40E2-9436-5A08A836495F}" type="sibTrans" cxnId="{D60F7F4A-118E-4965-B245-BCFAFEC7569E}">
      <dgm:prSet/>
      <dgm:spPr/>
      <dgm:t>
        <a:bodyPr/>
        <a:lstStyle/>
        <a:p>
          <a:endParaRPr lang="bg-BG"/>
        </a:p>
      </dgm:t>
    </dgm:pt>
    <dgm:pt modelId="{05EB3691-6964-4760-8326-94E819C80AC6}">
      <dgm:prSet/>
      <dgm:spPr/>
      <dgm:t>
        <a:bodyPr/>
        <a:lstStyle/>
        <a:p>
          <a:r>
            <a:rPr lang="en-US" u="sng"/>
            <a:t>NAME</a:t>
          </a:r>
          <a:r>
            <a:rPr lang="en-US"/>
            <a:t> - име</a:t>
          </a:r>
          <a:endParaRPr lang="en-GB"/>
        </a:p>
      </dgm:t>
    </dgm:pt>
    <dgm:pt modelId="{8B48EDAE-590B-4194-AE75-10BD6F9777A9}" type="parTrans" cxnId="{F155A223-F9AA-4838-B90C-E9C3C442AD6E}">
      <dgm:prSet/>
      <dgm:spPr/>
      <dgm:t>
        <a:bodyPr/>
        <a:lstStyle/>
        <a:p>
          <a:endParaRPr lang="bg-BG"/>
        </a:p>
      </dgm:t>
    </dgm:pt>
    <dgm:pt modelId="{B3D92698-6E85-4E1B-A1A0-7F1FED1376A4}" type="sibTrans" cxnId="{F155A223-F9AA-4838-B90C-E9C3C442AD6E}">
      <dgm:prSet/>
      <dgm:spPr/>
      <dgm:t>
        <a:bodyPr/>
        <a:lstStyle/>
        <a:p>
          <a:endParaRPr lang="bg-BG"/>
        </a:p>
      </dgm:t>
    </dgm:pt>
    <dgm:pt modelId="{A6571ECA-C008-4253-9BF9-A434580733B3}">
      <dgm:prSet/>
      <dgm:spPr/>
      <dgm:t>
        <a:bodyPr/>
        <a:lstStyle/>
        <a:p>
          <a:r>
            <a:rPr lang="en-US" u="sng"/>
            <a:t>MUSEUM_NAME</a:t>
          </a:r>
          <a:r>
            <a:rPr lang="en-US"/>
            <a:t> - име на музея, външен ключ към NAME.MUSEUM</a:t>
          </a:r>
          <a:endParaRPr lang="en-GB"/>
        </a:p>
      </dgm:t>
    </dgm:pt>
    <dgm:pt modelId="{2C17F89B-1AE1-402A-81C4-14D5700069BE}" type="parTrans" cxnId="{B0877000-1FFB-401E-9E31-18407252D2C0}">
      <dgm:prSet/>
      <dgm:spPr/>
      <dgm:t>
        <a:bodyPr/>
        <a:lstStyle/>
        <a:p>
          <a:endParaRPr lang="bg-BG"/>
        </a:p>
      </dgm:t>
    </dgm:pt>
    <dgm:pt modelId="{373CC338-727B-44C9-9C34-798B7854A50D}" type="sibTrans" cxnId="{B0877000-1FFB-401E-9E31-18407252D2C0}">
      <dgm:prSet/>
      <dgm:spPr/>
      <dgm:t>
        <a:bodyPr/>
        <a:lstStyle/>
        <a:p>
          <a:endParaRPr lang="bg-BG"/>
        </a:p>
      </dgm:t>
    </dgm:pt>
    <dgm:pt modelId="{FD1AEDB4-11EF-431C-8E28-342E7D9D13E7}">
      <dgm:prSet/>
      <dgm:spPr/>
      <dgm:t>
        <a:bodyPr/>
        <a:lstStyle/>
        <a:p>
          <a:r>
            <a:rPr lang="en-US"/>
            <a:t>FLOOR - етаж</a:t>
          </a:r>
          <a:endParaRPr lang="en-GB"/>
        </a:p>
      </dgm:t>
    </dgm:pt>
    <dgm:pt modelId="{8EFCEADD-319D-417E-B554-7736AADC21AF}" type="parTrans" cxnId="{D6CFAF9C-C8ED-43F9-B2B9-4F0CE4BF9EBC}">
      <dgm:prSet/>
      <dgm:spPr/>
      <dgm:t>
        <a:bodyPr/>
        <a:lstStyle/>
        <a:p>
          <a:endParaRPr lang="bg-BG"/>
        </a:p>
      </dgm:t>
    </dgm:pt>
    <dgm:pt modelId="{9E6A5BF8-A2DC-4542-A1D4-B27F0CE4609F}" type="sibTrans" cxnId="{D6CFAF9C-C8ED-43F9-B2B9-4F0CE4BF9EBC}">
      <dgm:prSet/>
      <dgm:spPr/>
      <dgm:t>
        <a:bodyPr/>
        <a:lstStyle/>
        <a:p>
          <a:endParaRPr lang="bg-BG"/>
        </a:p>
      </dgm:t>
    </dgm:pt>
    <dgm:pt modelId="{2631360B-3AEF-4B42-866D-0A89F4153277}">
      <dgm:prSet/>
      <dgm:spPr/>
      <dgm:t>
        <a:bodyPr/>
        <a:lstStyle/>
        <a:p>
          <a:r>
            <a:rPr lang="en-US"/>
            <a:t>AUDITORIUM - зала</a:t>
          </a:r>
          <a:endParaRPr lang="en-GB"/>
        </a:p>
      </dgm:t>
    </dgm:pt>
    <dgm:pt modelId="{2C7BCA7D-7FBD-4335-814A-C07D9FF74386}" type="parTrans" cxnId="{A05EF3CE-0066-4825-BDC0-8F586BFB3161}">
      <dgm:prSet/>
      <dgm:spPr/>
      <dgm:t>
        <a:bodyPr/>
        <a:lstStyle/>
        <a:p>
          <a:endParaRPr lang="bg-BG"/>
        </a:p>
      </dgm:t>
    </dgm:pt>
    <dgm:pt modelId="{BB25EEAC-2AEC-4A73-838B-D8731A26C96C}" type="sibTrans" cxnId="{A05EF3CE-0066-4825-BDC0-8F586BFB3161}">
      <dgm:prSet/>
      <dgm:spPr/>
      <dgm:t>
        <a:bodyPr/>
        <a:lstStyle/>
        <a:p>
          <a:endParaRPr lang="bg-BG"/>
        </a:p>
      </dgm:t>
    </dgm:pt>
    <dgm:pt modelId="{92B31FAF-DC19-489D-AC18-42D877DC4A78}">
      <dgm:prSet/>
      <dgm:spPr/>
      <dgm:t>
        <a:bodyPr/>
        <a:lstStyle/>
        <a:p>
          <a:r>
            <a:rPr lang="en-US"/>
            <a:t>EXHIBIT_COUNT - брой на експонатите</a:t>
          </a:r>
          <a:endParaRPr lang="en-GB"/>
        </a:p>
      </dgm:t>
    </dgm:pt>
    <dgm:pt modelId="{5D6C75F9-F05A-4D36-BF0F-35C12D0EB255}" type="parTrans" cxnId="{181150F4-F414-4BD1-AE37-B5CBAA6F4FF7}">
      <dgm:prSet/>
      <dgm:spPr/>
      <dgm:t>
        <a:bodyPr/>
        <a:lstStyle/>
        <a:p>
          <a:endParaRPr lang="bg-BG"/>
        </a:p>
      </dgm:t>
    </dgm:pt>
    <dgm:pt modelId="{634A4E19-8721-4A6E-A074-1E97AEC6C894}" type="sibTrans" cxnId="{181150F4-F414-4BD1-AE37-B5CBAA6F4FF7}">
      <dgm:prSet/>
      <dgm:spPr/>
      <dgm:t>
        <a:bodyPr/>
        <a:lstStyle/>
        <a:p>
          <a:endParaRPr lang="bg-BG"/>
        </a:p>
      </dgm:t>
    </dgm:pt>
    <dgm:pt modelId="{13F770E0-9D8F-41F0-B0FC-096A040EA5CA}" type="pres">
      <dgm:prSet presAssocID="{FA525134-AA18-4746-A640-248A8AE499C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670B8B1-86F4-4685-B0FE-450CD2A41A3A}" type="pres">
      <dgm:prSet presAssocID="{49906F77-A12F-4619-AC8E-9A68C18D941F}" presName="hierRoot1" presStyleCnt="0"/>
      <dgm:spPr/>
    </dgm:pt>
    <dgm:pt modelId="{C9D71B13-A13F-4711-A536-9AB9FB5CF69D}" type="pres">
      <dgm:prSet presAssocID="{49906F77-A12F-4619-AC8E-9A68C18D941F}" presName="composite" presStyleCnt="0"/>
      <dgm:spPr/>
    </dgm:pt>
    <dgm:pt modelId="{D67A7E73-26EE-474A-B904-17E158D8619E}" type="pres">
      <dgm:prSet presAssocID="{49906F77-A12F-4619-AC8E-9A68C18D941F}" presName="background" presStyleLbl="node0" presStyleIdx="0" presStyleCnt="6"/>
      <dgm:spPr/>
    </dgm:pt>
    <dgm:pt modelId="{5BBC6AA4-E47D-4BAC-AED1-B0376C59D7A7}" type="pres">
      <dgm:prSet presAssocID="{49906F77-A12F-4619-AC8E-9A68C18D941F}" presName="text" presStyleLbl="fgAcc0" presStyleIdx="0" presStyleCnt="6">
        <dgm:presLayoutVars>
          <dgm:chPref val="3"/>
        </dgm:presLayoutVars>
      </dgm:prSet>
      <dgm:spPr/>
    </dgm:pt>
    <dgm:pt modelId="{816CA67A-D00D-49E7-91F3-48D50CD314BC}" type="pres">
      <dgm:prSet presAssocID="{49906F77-A12F-4619-AC8E-9A68C18D941F}" presName="hierChild2" presStyleCnt="0"/>
      <dgm:spPr/>
    </dgm:pt>
    <dgm:pt modelId="{D3FB2DC7-9C95-43BD-A183-022603F0E57B}" type="pres">
      <dgm:prSet presAssocID="{05EB3691-6964-4760-8326-94E819C80AC6}" presName="hierRoot1" presStyleCnt="0"/>
      <dgm:spPr/>
    </dgm:pt>
    <dgm:pt modelId="{09644558-3AE6-4209-9904-64BEB801D706}" type="pres">
      <dgm:prSet presAssocID="{05EB3691-6964-4760-8326-94E819C80AC6}" presName="composite" presStyleCnt="0"/>
      <dgm:spPr/>
    </dgm:pt>
    <dgm:pt modelId="{48B961DD-162C-4771-82CE-E3AB07C4F2DC}" type="pres">
      <dgm:prSet presAssocID="{05EB3691-6964-4760-8326-94E819C80AC6}" presName="background" presStyleLbl="node0" presStyleIdx="1" presStyleCnt="6"/>
      <dgm:spPr/>
    </dgm:pt>
    <dgm:pt modelId="{50DCAA7C-7B2C-437A-BCD5-2259A17B0932}" type="pres">
      <dgm:prSet presAssocID="{05EB3691-6964-4760-8326-94E819C80AC6}" presName="text" presStyleLbl="fgAcc0" presStyleIdx="1" presStyleCnt="6">
        <dgm:presLayoutVars>
          <dgm:chPref val="3"/>
        </dgm:presLayoutVars>
      </dgm:prSet>
      <dgm:spPr/>
    </dgm:pt>
    <dgm:pt modelId="{CDBEE700-337D-4FC0-8798-211C71063123}" type="pres">
      <dgm:prSet presAssocID="{05EB3691-6964-4760-8326-94E819C80AC6}" presName="hierChild2" presStyleCnt="0"/>
      <dgm:spPr/>
    </dgm:pt>
    <dgm:pt modelId="{BB4C2413-EC74-49B5-8B08-84065A45D9A9}" type="pres">
      <dgm:prSet presAssocID="{A6571ECA-C008-4253-9BF9-A434580733B3}" presName="hierRoot1" presStyleCnt="0"/>
      <dgm:spPr/>
    </dgm:pt>
    <dgm:pt modelId="{2DF988A7-0E12-4337-9D25-7B97F228F4EF}" type="pres">
      <dgm:prSet presAssocID="{A6571ECA-C008-4253-9BF9-A434580733B3}" presName="composite" presStyleCnt="0"/>
      <dgm:spPr/>
    </dgm:pt>
    <dgm:pt modelId="{C554C650-F451-4674-B343-A61EC8CEB299}" type="pres">
      <dgm:prSet presAssocID="{A6571ECA-C008-4253-9BF9-A434580733B3}" presName="background" presStyleLbl="node0" presStyleIdx="2" presStyleCnt="6"/>
      <dgm:spPr/>
    </dgm:pt>
    <dgm:pt modelId="{470DB079-7A9B-44F4-AD24-565741F1BB72}" type="pres">
      <dgm:prSet presAssocID="{A6571ECA-C008-4253-9BF9-A434580733B3}" presName="text" presStyleLbl="fgAcc0" presStyleIdx="2" presStyleCnt="6">
        <dgm:presLayoutVars>
          <dgm:chPref val="3"/>
        </dgm:presLayoutVars>
      </dgm:prSet>
      <dgm:spPr/>
    </dgm:pt>
    <dgm:pt modelId="{E49ECB45-ECBC-4202-8027-EF1A2BF7A662}" type="pres">
      <dgm:prSet presAssocID="{A6571ECA-C008-4253-9BF9-A434580733B3}" presName="hierChild2" presStyleCnt="0"/>
      <dgm:spPr/>
    </dgm:pt>
    <dgm:pt modelId="{B98EDADA-CCEF-4F9B-B163-66356812758F}" type="pres">
      <dgm:prSet presAssocID="{FD1AEDB4-11EF-431C-8E28-342E7D9D13E7}" presName="hierRoot1" presStyleCnt="0"/>
      <dgm:spPr/>
    </dgm:pt>
    <dgm:pt modelId="{14357AD5-083E-4A7A-AAC0-0021815F3A67}" type="pres">
      <dgm:prSet presAssocID="{FD1AEDB4-11EF-431C-8E28-342E7D9D13E7}" presName="composite" presStyleCnt="0"/>
      <dgm:spPr/>
    </dgm:pt>
    <dgm:pt modelId="{AA91C2F7-C8B9-4BE8-ABDE-EA284C391451}" type="pres">
      <dgm:prSet presAssocID="{FD1AEDB4-11EF-431C-8E28-342E7D9D13E7}" presName="background" presStyleLbl="node0" presStyleIdx="3" presStyleCnt="6"/>
      <dgm:spPr/>
    </dgm:pt>
    <dgm:pt modelId="{881D589F-E54C-4655-A250-A09407CA342B}" type="pres">
      <dgm:prSet presAssocID="{FD1AEDB4-11EF-431C-8E28-342E7D9D13E7}" presName="text" presStyleLbl="fgAcc0" presStyleIdx="3" presStyleCnt="6">
        <dgm:presLayoutVars>
          <dgm:chPref val="3"/>
        </dgm:presLayoutVars>
      </dgm:prSet>
      <dgm:spPr/>
    </dgm:pt>
    <dgm:pt modelId="{871F8CDA-0ED8-421B-8BB1-6A4A12C3A318}" type="pres">
      <dgm:prSet presAssocID="{FD1AEDB4-11EF-431C-8E28-342E7D9D13E7}" presName="hierChild2" presStyleCnt="0"/>
      <dgm:spPr/>
    </dgm:pt>
    <dgm:pt modelId="{597677BA-B310-4A4E-B448-A940EA3EAA6D}" type="pres">
      <dgm:prSet presAssocID="{2631360B-3AEF-4B42-866D-0A89F4153277}" presName="hierRoot1" presStyleCnt="0"/>
      <dgm:spPr/>
    </dgm:pt>
    <dgm:pt modelId="{05E93003-A407-49F6-A576-8E6F904D9325}" type="pres">
      <dgm:prSet presAssocID="{2631360B-3AEF-4B42-866D-0A89F4153277}" presName="composite" presStyleCnt="0"/>
      <dgm:spPr/>
    </dgm:pt>
    <dgm:pt modelId="{A888EC7F-9FD1-470F-865F-5FD92AD695BD}" type="pres">
      <dgm:prSet presAssocID="{2631360B-3AEF-4B42-866D-0A89F4153277}" presName="background" presStyleLbl="node0" presStyleIdx="4" presStyleCnt="6"/>
      <dgm:spPr/>
    </dgm:pt>
    <dgm:pt modelId="{D4B8CCC9-61D9-461A-A630-E32E429AEEDE}" type="pres">
      <dgm:prSet presAssocID="{2631360B-3AEF-4B42-866D-0A89F4153277}" presName="text" presStyleLbl="fgAcc0" presStyleIdx="4" presStyleCnt="6">
        <dgm:presLayoutVars>
          <dgm:chPref val="3"/>
        </dgm:presLayoutVars>
      </dgm:prSet>
      <dgm:spPr/>
    </dgm:pt>
    <dgm:pt modelId="{F2C5F961-C750-4DDA-A16C-8528EC836C1B}" type="pres">
      <dgm:prSet presAssocID="{2631360B-3AEF-4B42-866D-0A89F4153277}" presName="hierChild2" presStyleCnt="0"/>
      <dgm:spPr/>
    </dgm:pt>
    <dgm:pt modelId="{5621DBE8-1544-4012-8D0D-351CB3EE8D4A}" type="pres">
      <dgm:prSet presAssocID="{92B31FAF-DC19-489D-AC18-42D877DC4A78}" presName="hierRoot1" presStyleCnt="0"/>
      <dgm:spPr/>
    </dgm:pt>
    <dgm:pt modelId="{90B80C71-AA31-4342-8312-A37DCFDDAB01}" type="pres">
      <dgm:prSet presAssocID="{92B31FAF-DC19-489D-AC18-42D877DC4A78}" presName="composite" presStyleCnt="0"/>
      <dgm:spPr/>
    </dgm:pt>
    <dgm:pt modelId="{9AB065FC-CAFD-4A5D-BDFC-CEB505D68DF3}" type="pres">
      <dgm:prSet presAssocID="{92B31FAF-DC19-489D-AC18-42D877DC4A78}" presName="background" presStyleLbl="node0" presStyleIdx="5" presStyleCnt="6"/>
      <dgm:spPr/>
    </dgm:pt>
    <dgm:pt modelId="{73F8F9DA-50DE-4845-9560-9BF7A65B6CB7}" type="pres">
      <dgm:prSet presAssocID="{92B31FAF-DC19-489D-AC18-42D877DC4A78}" presName="text" presStyleLbl="fgAcc0" presStyleIdx="5" presStyleCnt="6">
        <dgm:presLayoutVars>
          <dgm:chPref val="3"/>
        </dgm:presLayoutVars>
      </dgm:prSet>
      <dgm:spPr/>
    </dgm:pt>
    <dgm:pt modelId="{263812D6-AFD5-474E-91F2-B76675122481}" type="pres">
      <dgm:prSet presAssocID="{92B31FAF-DC19-489D-AC18-42D877DC4A78}" presName="hierChild2" presStyleCnt="0"/>
      <dgm:spPr/>
    </dgm:pt>
  </dgm:ptLst>
  <dgm:cxnLst>
    <dgm:cxn modelId="{B0877000-1FFB-401E-9E31-18407252D2C0}" srcId="{FA525134-AA18-4746-A640-248A8AE499C5}" destId="{A6571ECA-C008-4253-9BF9-A434580733B3}" srcOrd="2" destOrd="0" parTransId="{2C17F89B-1AE1-402A-81C4-14D5700069BE}" sibTransId="{373CC338-727B-44C9-9C34-798B7854A50D}"/>
    <dgm:cxn modelId="{0FB08C09-8B0D-4A8E-9108-0657C25324A7}" type="presOf" srcId="{FA525134-AA18-4746-A640-248A8AE499C5}" destId="{13F770E0-9D8F-41F0-B0FC-096A040EA5CA}" srcOrd="0" destOrd="0" presId="urn:microsoft.com/office/officeart/2005/8/layout/hierarchy1"/>
    <dgm:cxn modelId="{F155A223-F9AA-4838-B90C-E9C3C442AD6E}" srcId="{FA525134-AA18-4746-A640-248A8AE499C5}" destId="{05EB3691-6964-4760-8326-94E819C80AC6}" srcOrd="1" destOrd="0" parTransId="{8B48EDAE-590B-4194-AE75-10BD6F9777A9}" sibTransId="{B3D92698-6E85-4E1B-A1A0-7F1FED1376A4}"/>
    <dgm:cxn modelId="{68793A25-357A-473C-AA1A-CE0A95F7FB25}" type="presOf" srcId="{05EB3691-6964-4760-8326-94E819C80AC6}" destId="{50DCAA7C-7B2C-437A-BCD5-2259A17B0932}" srcOrd="0" destOrd="0" presId="urn:microsoft.com/office/officeart/2005/8/layout/hierarchy1"/>
    <dgm:cxn modelId="{5C4CA143-5A5D-4240-8B56-ACED4278992F}" type="presOf" srcId="{A6571ECA-C008-4253-9BF9-A434580733B3}" destId="{470DB079-7A9B-44F4-AD24-565741F1BB72}" srcOrd="0" destOrd="0" presId="urn:microsoft.com/office/officeart/2005/8/layout/hierarchy1"/>
    <dgm:cxn modelId="{D60F7F4A-118E-4965-B245-BCFAFEC7569E}" srcId="{FA525134-AA18-4746-A640-248A8AE499C5}" destId="{49906F77-A12F-4619-AC8E-9A68C18D941F}" srcOrd="0" destOrd="0" parTransId="{3253BF61-6ECC-40A0-946A-F377D48D942E}" sibTransId="{476A2AFC-48D6-40E2-9436-5A08A836495F}"/>
    <dgm:cxn modelId="{9B0A3F70-CBDA-4DD5-B680-B444E4EC2390}" type="presOf" srcId="{2631360B-3AEF-4B42-866D-0A89F4153277}" destId="{D4B8CCC9-61D9-461A-A630-E32E429AEEDE}" srcOrd="0" destOrd="0" presId="urn:microsoft.com/office/officeart/2005/8/layout/hierarchy1"/>
    <dgm:cxn modelId="{A394FD82-29FE-4525-97E8-DCF5E771B082}" type="presOf" srcId="{92B31FAF-DC19-489D-AC18-42D877DC4A78}" destId="{73F8F9DA-50DE-4845-9560-9BF7A65B6CB7}" srcOrd="0" destOrd="0" presId="urn:microsoft.com/office/officeart/2005/8/layout/hierarchy1"/>
    <dgm:cxn modelId="{D6CFAF9C-C8ED-43F9-B2B9-4F0CE4BF9EBC}" srcId="{FA525134-AA18-4746-A640-248A8AE499C5}" destId="{FD1AEDB4-11EF-431C-8E28-342E7D9D13E7}" srcOrd="3" destOrd="0" parTransId="{8EFCEADD-319D-417E-B554-7736AADC21AF}" sibTransId="{9E6A5BF8-A2DC-4542-A1D4-B27F0CE4609F}"/>
    <dgm:cxn modelId="{A05EF3CE-0066-4825-BDC0-8F586BFB3161}" srcId="{FA525134-AA18-4746-A640-248A8AE499C5}" destId="{2631360B-3AEF-4B42-866D-0A89F4153277}" srcOrd="4" destOrd="0" parTransId="{2C7BCA7D-7FBD-4335-814A-C07D9FF74386}" sibTransId="{BB25EEAC-2AEC-4A73-838B-D8731A26C96C}"/>
    <dgm:cxn modelId="{0547CDD9-694A-4206-9A47-01FBFF285BC1}" type="presOf" srcId="{FD1AEDB4-11EF-431C-8E28-342E7D9D13E7}" destId="{881D589F-E54C-4655-A250-A09407CA342B}" srcOrd="0" destOrd="0" presId="urn:microsoft.com/office/officeart/2005/8/layout/hierarchy1"/>
    <dgm:cxn modelId="{E412D3F0-7721-47AF-A86D-5C066C0D27B7}" type="presOf" srcId="{49906F77-A12F-4619-AC8E-9A68C18D941F}" destId="{5BBC6AA4-E47D-4BAC-AED1-B0376C59D7A7}" srcOrd="0" destOrd="0" presId="urn:microsoft.com/office/officeart/2005/8/layout/hierarchy1"/>
    <dgm:cxn modelId="{181150F4-F414-4BD1-AE37-B5CBAA6F4FF7}" srcId="{FA525134-AA18-4746-A640-248A8AE499C5}" destId="{92B31FAF-DC19-489D-AC18-42D877DC4A78}" srcOrd="5" destOrd="0" parTransId="{5D6C75F9-F05A-4D36-BF0F-35C12D0EB255}" sibTransId="{634A4E19-8721-4A6E-A074-1E97AEC6C894}"/>
    <dgm:cxn modelId="{01F13906-466B-4D50-B37C-656A4AFE6D93}" type="presParOf" srcId="{13F770E0-9D8F-41F0-B0FC-096A040EA5CA}" destId="{A670B8B1-86F4-4685-B0FE-450CD2A41A3A}" srcOrd="0" destOrd="0" presId="urn:microsoft.com/office/officeart/2005/8/layout/hierarchy1"/>
    <dgm:cxn modelId="{A3446C2C-A24C-4F14-988F-B3F53FF1C5A9}" type="presParOf" srcId="{A670B8B1-86F4-4685-B0FE-450CD2A41A3A}" destId="{C9D71B13-A13F-4711-A536-9AB9FB5CF69D}" srcOrd="0" destOrd="0" presId="urn:microsoft.com/office/officeart/2005/8/layout/hierarchy1"/>
    <dgm:cxn modelId="{CEEBA008-CF02-456C-BA50-D5590168BFC9}" type="presParOf" srcId="{C9D71B13-A13F-4711-A536-9AB9FB5CF69D}" destId="{D67A7E73-26EE-474A-B904-17E158D8619E}" srcOrd="0" destOrd="0" presId="urn:microsoft.com/office/officeart/2005/8/layout/hierarchy1"/>
    <dgm:cxn modelId="{89D9DD64-A644-442D-A6BA-73479D4C32B0}" type="presParOf" srcId="{C9D71B13-A13F-4711-A536-9AB9FB5CF69D}" destId="{5BBC6AA4-E47D-4BAC-AED1-B0376C59D7A7}" srcOrd="1" destOrd="0" presId="urn:microsoft.com/office/officeart/2005/8/layout/hierarchy1"/>
    <dgm:cxn modelId="{32CB4C0B-40F5-46F7-A2BA-D8F9C2C0E9B6}" type="presParOf" srcId="{A670B8B1-86F4-4685-B0FE-450CD2A41A3A}" destId="{816CA67A-D00D-49E7-91F3-48D50CD314BC}" srcOrd="1" destOrd="0" presId="urn:microsoft.com/office/officeart/2005/8/layout/hierarchy1"/>
    <dgm:cxn modelId="{1C8E1E34-6D85-4203-A8B6-4A64E9C6A87A}" type="presParOf" srcId="{13F770E0-9D8F-41F0-B0FC-096A040EA5CA}" destId="{D3FB2DC7-9C95-43BD-A183-022603F0E57B}" srcOrd="1" destOrd="0" presId="urn:microsoft.com/office/officeart/2005/8/layout/hierarchy1"/>
    <dgm:cxn modelId="{BE2B331B-D4CD-46E2-88F2-76929760EEF1}" type="presParOf" srcId="{D3FB2DC7-9C95-43BD-A183-022603F0E57B}" destId="{09644558-3AE6-4209-9904-64BEB801D706}" srcOrd="0" destOrd="0" presId="urn:microsoft.com/office/officeart/2005/8/layout/hierarchy1"/>
    <dgm:cxn modelId="{D8E11306-C9CD-4F17-B099-3212AB0B7F05}" type="presParOf" srcId="{09644558-3AE6-4209-9904-64BEB801D706}" destId="{48B961DD-162C-4771-82CE-E3AB07C4F2DC}" srcOrd="0" destOrd="0" presId="urn:microsoft.com/office/officeart/2005/8/layout/hierarchy1"/>
    <dgm:cxn modelId="{FF1B3C98-6A24-4822-B09B-CE602C7C0D85}" type="presParOf" srcId="{09644558-3AE6-4209-9904-64BEB801D706}" destId="{50DCAA7C-7B2C-437A-BCD5-2259A17B0932}" srcOrd="1" destOrd="0" presId="urn:microsoft.com/office/officeart/2005/8/layout/hierarchy1"/>
    <dgm:cxn modelId="{1CCA1DE8-613E-4725-A54C-F1D26D7D41AF}" type="presParOf" srcId="{D3FB2DC7-9C95-43BD-A183-022603F0E57B}" destId="{CDBEE700-337D-4FC0-8798-211C71063123}" srcOrd="1" destOrd="0" presId="urn:microsoft.com/office/officeart/2005/8/layout/hierarchy1"/>
    <dgm:cxn modelId="{10FA955F-6929-43A0-BC4C-E1E99D7AF01D}" type="presParOf" srcId="{13F770E0-9D8F-41F0-B0FC-096A040EA5CA}" destId="{BB4C2413-EC74-49B5-8B08-84065A45D9A9}" srcOrd="2" destOrd="0" presId="urn:microsoft.com/office/officeart/2005/8/layout/hierarchy1"/>
    <dgm:cxn modelId="{EB0086D1-D0A2-42C5-B931-05D582F505AF}" type="presParOf" srcId="{BB4C2413-EC74-49B5-8B08-84065A45D9A9}" destId="{2DF988A7-0E12-4337-9D25-7B97F228F4EF}" srcOrd="0" destOrd="0" presId="urn:microsoft.com/office/officeart/2005/8/layout/hierarchy1"/>
    <dgm:cxn modelId="{B4813D50-152E-4A8C-B0FC-7118C55FCE9B}" type="presParOf" srcId="{2DF988A7-0E12-4337-9D25-7B97F228F4EF}" destId="{C554C650-F451-4674-B343-A61EC8CEB299}" srcOrd="0" destOrd="0" presId="urn:microsoft.com/office/officeart/2005/8/layout/hierarchy1"/>
    <dgm:cxn modelId="{5834778F-498C-4746-A0EE-038ED405E907}" type="presParOf" srcId="{2DF988A7-0E12-4337-9D25-7B97F228F4EF}" destId="{470DB079-7A9B-44F4-AD24-565741F1BB72}" srcOrd="1" destOrd="0" presId="urn:microsoft.com/office/officeart/2005/8/layout/hierarchy1"/>
    <dgm:cxn modelId="{5AA57BCF-5F03-4118-AAA5-55EF1A68F787}" type="presParOf" srcId="{BB4C2413-EC74-49B5-8B08-84065A45D9A9}" destId="{E49ECB45-ECBC-4202-8027-EF1A2BF7A662}" srcOrd="1" destOrd="0" presId="urn:microsoft.com/office/officeart/2005/8/layout/hierarchy1"/>
    <dgm:cxn modelId="{8F4A9437-79F7-47A5-B777-BE1E99F91C41}" type="presParOf" srcId="{13F770E0-9D8F-41F0-B0FC-096A040EA5CA}" destId="{B98EDADA-CCEF-4F9B-B163-66356812758F}" srcOrd="3" destOrd="0" presId="urn:microsoft.com/office/officeart/2005/8/layout/hierarchy1"/>
    <dgm:cxn modelId="{64BB4161-823B-4499-AE4C-E108CA59BDAF}" type="presParOf" srcId="{B98EDADA-CCEF-4F9B-B163-66356812758F}" destId="{14357AD5-083E-4A7A-AAC0-0021815F3A67}" srcOrd="0" destOrd="0" presId="urn:microsoft.com/office/officeart/2005/8/layout/hierarchy1"/>
    <dgm:cxn modelId="{12F347F9-B55F-463B-875D-60835D2D0E5B}" type="presParOf" srcId="{14357AD5-083E-4A7A-AAC0-0021815F3A67}" destId="{AA91C2F7-C8B9-4BE8-ABDE-EA284C391451}" srcOrd="0" destOrd="0" presId="urn:microsoft.com/office/officeart/2005/8/layout/hierarchy1"/>
    <dgm:cxn modelId="{6CA5FD33-3A9D-4C85-A24E-4A995E696776}" type="presParOf" srcId="{14357AD5-083E-4A7A-AAC0-0021815F3A67}" destId="{881D589F-E54C-4655-A250-A09407CA342B}" srcOrd="1" destOrd="0" presId="urn:microsoft.com/office/officeart/2005/8/layout/hierarchy1"/>
    <dgm:cxn modelId="{4FF88A26-BC42-4191-BA92-7395C1607F20}" type="presParOf" srcId="{B98EDADA-CCEF-4F9B-B163-66356812758F}" destId="{871F8CDA-0ED8-421B-8BB1-6A4A12C3A318}" srcOrd="1" destOrd="0" presId="urn:microsoft.com/office/officeart/2005/8/layout/hierarchy1"/>
    <dgm:cxn modelId="{72CBDFE6-C6F1-4FF6-B975-3AE3C8FB3C49}" type="presParOf" srcId="{13F770E0-9D8F-41F0-B0FC-096A040EA5CA}" destId="{597677BA-B310-4A4E-B448-A940EA3EAA6D}" srcOrd="4" destOrd="0" presId="urn:microsoft.com/office/officeart/2005/8/layout/hierarchy1"/>
    <dgm:cxn modelId="{A8BE7C9F-C5FC-4442-AD04-814288FC217B}" type="presParOf" srcId="{597677BA-B310-4A4E-B448-A940EA3EAA6D}" destId="{05E93003-A407-49F6-A576-8E6F904D9325}" srcOrd="0" destOrd="0" presId="urn:microsoft.com/office/officeart/2005/8/layout/hierarchy1"/>
    <dgm:cxn modelId="{690A8B1E-F806-44F2-80BC-6E3E9DC2420A}" type="presParOf" srcId="{05E93003-A407-49F6-A576-8E6F904D9325}" destId="{A888EC7F-9FD1-470F-865F-5FD92AD695BD}" srcOrd="0" destOrd="0" presId="urn:microsoft.com/office/officeart/2005/8/layout/hierarchy1"/>
    <dgm:cxn modelId="{9C472DFE-F9E6-46B0-A6E3-2DBF4688FA73}" type="presParOf" srcId="{05E93003-A407-49F6-A576-8E6F904D9325}" destId="{D4B8CCC9-61D9-461A-A630-E32E429AEEDE}" srcOrd="1" destOrd="0" presId="urn:microsoft.com/office/officeart/2005/8/layout/hierarchy1"/>
    <dgm:cxn modelId="{D487B345-E731-4584-A42D-A1AE4689AE8D}" type="presParOf" srcId="{597677BA-B310-4A4E-B448-A940EA3EAA6D}" destId="{F2C5F961-C750-4DDA-A16C-8528EC836C1B}" srcOrd="1" destOrd="0" presId="urn:microsoft.com/office/officeart/2005/8/layout/hierarchy1"/>
    <dgm:cxn modelId="{7B35F0F5-2B7A-4645-B4AC-77E3E831D568}" type="presParOf" srcId="{13F770E0-9D8F-41F0-B0FC-096A040EA5CA}" destId="{5621DBE8-1544-4012-8D0D-351CB3EE8D4A}" srcOrd="5" destOrd="0" presId="urn:microsoft.com/office/officeart/2005/8/layout/hierarchy1"/>
    <dgm:cxn modelId="{895AB353-FC94-48D7-910B-7C1BAE776AFB}" type="presParOf" srcId="{5621DBE8-1544-4012-8D0D-351CB3EE8D4A}" destId="{90B80C71-AA31-4342-8312-A37DCFDDAB01}" srcOrd="0" destOrd="0" presId="urn:microsoft.com/office/officeart/2005/8/layout/hierarchy1"/>
    <dgm:cxn modelId="{B932DEFB-73E2-4B0B-864A-071AF9028EE9}" type="presParOf" srcId="{90B80C71-AA31-4342-8312-A37DCFDDAB01}" destId="{9AB065FC-CAFD-4A5D-BDFC-CEB505D68DF3}" srcOrd="0" destOrd="0" presId="urn:microsoft.com/office/officeart/2005/8/layout/hierarchy1"/>
    <dgm:cxn modelId="{7AB779D0-573B-4972-B78F-6BAFDA95A0E5}" type="presParOf" srcId="{90B80C71-AA31-4342-8312-A37DCFDDAB01}" destId="{73F8F9DA-50DE-4845-9560-9BF7A65B6CB7}" srcOrd="1" destOrd="0" presId="urn:microsoft.com/office/officeart/2005/8/layout/hierarchy1"/>
    <dgm:cxn modelId="{16CF0A69-3168-4607-85C2-BEACE2D58370}" type="presParOf" srcId="{5621DBE8-1544-4012-8D0D-351CB3EE8D4A}" destId="{263812D6-AFD5-474E-91F2-B7667512248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525134-AA18-4746-A640-248A8AE499C5}" type="doc">
      <dgm:prSet loTypeId="urn:microsoft.com/office/officeart/2005/8/layout/hierarchy1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FE0DCA6-0CDC-4632-A18E-217D4ECBA8AD}">
      <dgm:prSet/>
      <dgm:spPr/>
      <dgm:t>
        <a:bodyPr/>
        <a:lstStyle/>
        <a:p>
          <a:r>
            <a:rPr lang="en-US" b="1" dirty="0" err="1"/>
            <a:t>Таблица</a:t>
          </a:r>
          <a:r>
            <a:rPr lang="en-US" b="1" dirty="0"/>
            <a:t> EXHIBIT</a:t>
          </a:r>
          <a:endParaRPr lang="en-GB" b="1" dirty="0"/>
        </a:p>
      </dgm:t>
    </dgm:pt>
    <dgm:pt modelId="{13872CBE-0207-4D8F-9322-83AEA0710FBE}" type="parTrans" cxnId="{6D0DAC9A-586E-4B77-9F02-E678AAA8BC8A}">
      <dgm:prSet/>
      <dgm:spPr/>
      <dgm:t>
        <a:bodyPr/>
        <a:lstStyle/>
        <a:p>
          <a:endParaRPr lang="bg-BG"/>
        </a:p>
      </dgm:t>
    </dgm:pt>
    <dgm:pt modelId="{806AD031-4B9D-4215-8629-41C3FE15CFFC}" type="sibTrans" cxnId="{6D0DAC9A-586E-4B77-9F02-E678AAA8BC8A}">
      <dgm:prSet/>
      <dgm:spPr/>
      <dgm:t>
        <a:bodyPr/>
        <a:lstStyle/>
        <a:p>
          <a:endParaRPr lang="bg-BG"/>
        </a:p>
      </dgm:t>
    </dgm:pt>
    <dgm:pt modelId="{5CFBFAEF-DC19-4F2F-AA64-195B8B7DD7B5}">
      <dgm:prSet/>
      <dgm:spPr/>
      <dgm:t>
        <a:bodyPr/>
        <a:lstStyle/>
        <a:p>
          <a:r>
            <a:rPr lang="en-US" u="sng" dirty="0"/>
            <a:t>ID</a:t>
          </a:r>
          <a:r>
            <a:rPr lang="en-US" dirty="0"/>
            <a:t> - </a:t>
          </a:r>
          <a:r>
            <a:rPr lang="en-US" dirty="0" err="1"/>
            <a:t>идентификационен</a:t>
          </a:r>
          <a:r>
            <a:rPr lang="en-US" dirty="0"/>
            <a:t> </a:t>
          </a:r>
          <a:r>
            <a:rPr lang="en-US" dirty="0" err="1"/>
            <a:t>номер</a:t>
          </a:r>
          <a:r>
            <a:rPr lang="en-US" dirty="0"/>
            <a:t>, </a:t>
          </a:r>
          <a:r>
            <a:rPr lang="en-US" dirty="0" err="1"/>
            <a:t>първичен</a:t>
          </a:r>
          <a:r>
            <a:rPr lang="en-US" dirty="0"/>
            <a:t> </a:t>
          </a:r>
          <a:r>
            <a:rPr lang="en-US" dirty="0" err="1"/>
            <a:t>ключ</a:t>
          </a:r>
          <a:endParaRPr lang="en-GB" dirty="0"/>
        </a:p>
      </dgm:t>
    </dgm:pt>
    <dgm:pt modelId="{0573D34F-11CE-4BC2-BCE8-66CFAF411B58}" type="parTrans" cxnId="{D1010558-2A12-4B42-95AC-8CBABAB950F6}">
      <dgm:prSet/>
      <dgm:spPr/>
      <dgm:t>
        <a:bodyPr/>
        <a:lstStyle/>
        <a:p>
          <a:endParaRPr lang="bg-BG"/>
        </a:p>
      </dgm:t>
    </dgm:pt>
    <dgm:pt modelId="{899A1C48-AFEC-45A0-981B-AA33BBE45D10}" type="sibTrans" cxnId="{D1010558-2A12-4B42-95AC-8CBABAB950F6}">
      <dgm:prSet/>
      <dgm:spPr/>
      <dgm:t>
        <a:bodyPr/>
        <a:lstStyle/>
        <a:p>
          <a:endParaRPr lang="bg-BG"/>
        </a:p>
      </dgm:t>
    </dgm:pt>
    <dgm:pt modelId="{2E4B7A0C-7B12-4BFB-B7E1-BAEB00474F84}">
      <dgm:prSet/>
      <dgm:spPr/>
      <dgm:t>
        <a:bodyPr/>
        <a:lstStyle/>
        <a:p>
          <a:r>
            <a:rPr lang="en-US"/>
            <a:t>NAME - име</a:t>
          </a:r>
          <a:endParaRPr lang="en-GB"/>
        </a:p>
      </dgm:t>
    </dgm:pt>
    <dgm:pt modelId="{33E4F1EC-F428-473B-AFD8-B7AAD4C8F98F}" type="parTrans" cxnId="{B1174119-D164-48F2-9754-3D7AD72E6153}">
      <dgm:prSet/>
      <dgm:spPr/>
      <dgm:t>
        <a:bodyPr/>
        <a:lstStyle/>
        <a:p>
          <a:endParaRPr lang="bg-BG"/>
        </a:p>
      </dgm:t>
    </dgm:pt>
    <dgm:pt modelId="{C4342403-F158-4E63-9BA4-02548252F5EF}" type="sibTrans" cxnId="{B1174119-D164-48F2-9754-3D7AD72E6153}">
      <dgm:prSet/>
      <dgm:spPr/>
      <dgm:t>
        <a:bodyPr/>
        <a:lstStyle/>
        <a:p>
          <a:endParaRPr lang="bg-BG"/>
        </a:p>
      </dgm:t>
    </dgm:pt>
    <dgm:pt modelId="{E4EB81CB-B8B4-43A4-A324-50627FAEE306}">
      <dgm:prSet/>
      <dgm:spPr/>
      <dgm:t>
        <a:bodyPr/>
        <a:lstStyle/>
        <a:p>
          <a:r>
            <a:rPr lang="en-US"/>
            <a:t>MUSEUM_NAME - име на музея, външен ключ към NAME.MUSEUM</a:t>
          </a:r>
          <a:endParaRPr lang="en-GB"/>
        </a:p>
      </dgm:t>
    </dgm:pt>
    <dgm:pt modelId="{4824DE7E-68D3-4622-8111-4C77D08148EE}" type="parTrans" cxnId="{C50B5C2F-636C-46B4-A77A-020DBEC03EB5}">
      <dgm:prSet/>
      <dgm:spPr/>
      <dgm:t>
        <a:bodyPr/>
        <a:lstStyle/>
        <a:p>
          <a:endParaRPr lang="bg-BG"/>
        </a:p>
      </dgm:t>
    </dgm:pt>
    <dgm:pt modelId="{9500A287-FCDF-4A90-8115-BB8789769162}" type="sibTrans" cxnId="{C50B5C2F-636C-46B4-A77A-020DBEC03EB5}">
      <dgm:prSet/>
      <dgm:spPr/>
      <dgm:t>
        <a:bodyPr/>
        <a:lstStyle/>
        <a:p>
          <a:endParaRPr lang="bg-BG"/>
        </a:p>
      </dgm:t>
    </dgm:pt>
    <dgm:pt modelId="{151CC6B8-8B7D-445E-84F7-1DA29EF4BA3B}">
      <dgm:prSet/>
      <dgm:spPr/>
      <dgm:t>
        <a:bodyPr/>
        <a:lstStyle/>
        <a:p>
          <a:r>
            <a:rPr lang="en-US"/>
            <a:t>EXHIBITION_NAME -  име на изложбата, външен ключ към NAME.EXHIBITION</a:t>
          </a:r>
          <a:endParaRPr lang="en-GB"/>
        </a:p>
      </dgm:t>
    </dgm:pt>
    <dgm:pt modelId="{C9B99011-756B-4123-AFA1-F4F4E8592855}" type="parTrans" cxnId="{1F4B96BE-E4F6-4931-B8A6-DDD3712744A8}">
      <dgm:prSet/>
      <dgm:spPr/>
      <dgm:t>
        <a:bodyPr/>
        <a:lstStyle/>
        <a:p>
          <a:endParaRPr lang="bg-BG"/>
        </a:p>
      </dgm:t>
    </dgm:pt>
    <dgm:pt modelId="{4BFD17B8-6C95-4FF7-97C5-1C666A010228}" type="sibTrans" cxnId="{1F4B96BE-E4F6-4931-B8A6-DDD3712744A8}">
      <dgm:prSet/>
      <dgm:spPr/>
      <dgm:t>
        <a:bodyPr/>
        <a:lstStyle/>
        <a:p>
          <a:endParaRPr lang="bg-BG"/>
        </a:p>
      </dgm:t>
    </dgm:pt>
    <dgm:pt modelId="{13F770E0-9D8F-41F0-B0FC-096A040EA5CA}" type="pres">
      <dgm:prSet presAssocID="{FA525134-AA18-4746-A640-248A8AE499C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C47464-1E8F-4A88-AC2A-1EBE4673EC9C}" type="pres">
      <dgm:prSet presAssocID="{CFE0DCA6-0CDC-4632-A18E-217D4ECBA8AD}" presName="hierRoot1" presStyleCnt="0"/>
      <dgm:spPr/>
    </dgm:pt>
    <dgm:pt modelId="{22EB7757-C03A-4E24-B6E5-1AB5DAE5D4F7}" type="pres">
      <dgm:prSet presAssocID="{CFE0DCA6-0CDC-4632-A18E-217D4ECBA8AD}" presName="composite" presStyleCnt="0"/>
      <dgm:spPr/>
    </dgm:pt>
    <dgm:pt modelId="{DC210154-5CDC-4E58-8D5C-4D326A6EA59A}" type="pres">
      <dgm:prSet presAssocID="{CFE0DCA6-0CDC-4632-A18E-217D4ECBA8AD}" presName="background" presStyleLbl="node0" presStyleIdx="0" presStyleCnt="5"/>
      <dgm:spPr/>
    </dgm:pt>
    <dgm:pt modelId="{1908A4FD-4143-43DB-BE9F-F300853B9BE0}" type="pres">
      <dgm:prSet presAssocID="{CFE0DCA6-0CDC-4632-A18E-217D4ECBA8AD}" presName="text" presStyleLbl="fgAcc0" presStyleIdx="0" presStyleCnt="5">
        <dgm:presLayoutVars>
          <dgm:chPref val="3"/>
        </dgm:presLayoutVars>
      </dgm:prSet>
      <dgm:spPr/>
    </dgm:pt>
    <dgm:pt modelId="{C5290D1C-F5B9-4390-BD3C-D658C5A17D9A}" type="pres">
      <dgm:prSet presAssocID="{CFE0DCA6-0CDC-4632-A18E-217D4ECBA8AD}" presName="hierChild2" presStyleCnt="0"/>
      <dgm:spPr/>
    </dgm:pt>
    <dgm:pt modelId="{97A7C6F1-A6E5-4434-8A0D-89C27E570DD8}" type="pres">
      <dgm:prSet presAssocID="{5CFBFAEF-DC19-4F2F-AA64-195B8B7DD7B5}" presName="hierRoot1" presStyleCnt="0"/>
      <dgm:spPr/>
    </dgm:pt>
    <dgm:pt modelId="{7D059E51-6FDD-4BFD-A471-1DE3C9C7CEAF}" type="pres">
      <dgm:prSet presAssocID="{5CFBFAEF-DC19-4F2F-AA64-195B8B7DD7B5}" presName="composite" presStyleCnt="0"/>
      <dgm:spPr/>
    </dgm:pt>
    <dgm:pt modelId="{E88E6D7A-CD07-47AD-902C-64747D130905}" type="pres">
      <dgm:prSet presAssocID="{5CFBFAEF-DC19-4F2F-AA64-195B8B7DD7B5}" presName="background" presStyleLbl="node0" presStyleIdx="1" presStyleCnt="5"/>
      <dgm:spPr/>
    </dgm:pt>
    <dgm:pt modelId="{B5989194-778C-4051-A593-B054E786E0E1}" type="pres">
      <dgm:prSet presAssocID="{5CFBFAEF-DC19-4F2F-AA64-195B8B7DD7B5}" presName="text" presStyleLbl="fgAcc0" presStyleIdx="1" presStyleCnt="5">
        <dgm:presLayoutVars>
          <dgm:chPref val="3"/>
        </dgm:presLayoutVars>
      </dgm:prSet>
      <dgm:spPr/>
    </dgm:pt>
    <dgm:pt modelId="{AF21FEB0-9940-412D-B7A4-3E1F362E3445}" type="pres">
      <dgm:prSet presAssocID="{5CFBFAEF-DC19-4F2F-AA64-195B8B7DD7B5}" presName="hierChild2" presStyleCnt="0"/>
      <dgm:spPr/>
    </dgm:pt>
    <dgm:pt modelId="{E371B403-9BEC-4500-86A3-0E806C1FD943}" type="pres">
      <dgm:prSet presAssocID="{2E4B7A0C-7B12-4BFB-B7E1-BAEB00474F84}" presName="hierRoot1" presStyleCnt="0"/>
      <dgm:spPr/>
    </dgm:pt>
    <dgm:pt modelId="{64E09941-B3F7-418E-8ECD-605879C711C9}" type="pres">
      <dgm:prSet presAssocID="{2E4B7A0C-7B12-4BFB-B7E1-BAEB00474F84}" presName="composite" presStyleCnt="0"/>
      <dgm:spPr/>
    </dgm:pt>
    <dgm:pt modelId="{2998B732-3709-467A-A300-24F557C1BE7A}" type="pres">
      <dgm:prSet presAssocID="{2E4B7A0C-7B12-4BFB-B7E1-BAEB00474F84}" presName="background" presStyleLbl="node0" presStyleIdx="2" presStyleCnt="5"/>
      <dgm:spPr/>
    </dgm:pt>
    <dgm:pt modelId="{AFCEF893-A906-42C3-B43D-A1F91D5F68D4}" type="pres">
      <dgm:prSet presAssocID="{2E4B7A0C-7B12-4BFB-B7E1-BAEB00474F84}" presName="text" presStyleLbl="fgAcc0" presStyleIdx="2" presStyleCnt="5">
        <dgm:presLayoutVars>
          <dgm:chPref val="3"/>
        </dgm:presLayoutVars>
      </dgm:prSet>
      <dgm:spPr/>
    </dgm:pt>
    <dgm:pt modelId="{ABA310C2-B400-4650-801C-5DB91EFA7131}" type="pres">
      <dgm:prSet presAssocID="{2E4B7A0C-7B12-4BFB-B7E1-BAEB00474F84}" presName="hierChild2" presStyleCnt="0"/>
      <dgm:spPr/>
    </dgm:pt>
    <dgm:pt modelId="{13748217-5461-43DC-93CA-0645319B0AE6}" type="pres">
      <dgm:prSet presAssocID="{E4EB81CB-B8B4-43A4-A324-50627FAEE306}" presName="hierRoot1" presStyleCnt="0"/>
      <dgm:spPr/>
    </dgm:pt>
    <dgm:pt modelId="{2ED44A90-213B-477E-B824-34245BDAE0E8}" type="pres">
      <dgm:prSet presAssocID="{E4EB81CB-B8B4-43A4-A324-50627FAEE306}" presName="composite" presStyleCnt="0"/>
      <dgm:spPr/>
    </dgm:pt>
    <dgm:pt modelId="{8FADCD98-616C-4DFF-AB34-051A9DB405F2}" type="pres">
      <dgm:prSet presAssocID="{E4EB81CB-B8B4-43A4-A324-50627FAEE306}" presName="background" presStyleLbl="node0" presStyleIdx="3" presStyleCnt="5"/>
      <dgm:spPr/>
    </dgm:pt>
    <dgm:pt modelId="{F2C70191-568A-4F9D-AA62-EF4DC45D54F5}" type="pres">
      <dgm:prSet presAssocID="{E4EB81CB-B8B4-43A4-A324-50627FAEE306}" presName="text" presStyleLbl="fgAcc0" presStyleIdx="3" presStyleCnt="5">
        <dgm:presLayoutVars>
          <dgm:chPref val="3"/>
        </dgm:presLayoutVars>
      </dgm:prSet>
      <dgm:spPr/>
    </dgm:pt>
    <dgm:pt modelId="{29537ED6-A45A-419F-A6A6-98BC7FD64B0B}" type="pres">
      <dgm:prSet presAssocID="{E4EB81CB-B8B4-43A4-A324-50627FAEE306}" presName="hierChild2" presStyleCnt="0"/>
      <dgm:spPr/>
    </dgm:pt>
    <dgm:pt modelId="{1430DC33-4229-42E3-A1F3-6F78DA1FC1EE}" type="pres">
      <dgm:prSet presAssocID="{151CC6B8-8B7D-445E-84F7-1DA29EF4BA3B}" presName="hierRoot1" presStyleCnt="0"/>
      <dgm:spPr/>
    </dgm:pt>
    <dgm:pt modelId="{52F20B10-A3AC-4B80-A7CC-4546E6DD5FE7}" type="pres">
      <dgm:prSet presAssocID="{151CC6B8-8B7D-445E-84F7-1DA29EF4BA3B}" presName="composite" presStyleCnt="0"/>
      <dgm:spPr/>
    </dgm:pt>
    <dgm:pt modelId="{53E1CF1A-31F1-44B7-A429-78E782F4B43C}" type="pres">
      <dgm:prSet presAssocID="{151CC6B8-8B7D-445E-84F7-1DA29EF4BA3B}" presName="background" presStyleLbl="node0" presStyleIdx="4" presStyleCnt="5"/>
      <dgm:spPr/>
    </dgm:pt>
    <dgm:pt modelId="{6209ED4F-3DE5-4AA1-9D79-62CE3568E9A3}" type="pres">
      <dgm:prSet presAssocID="{151CC6B8-8B7D-445E-84F7-1DA29EF4BA3B}" presName="text" presStyleLbl="fgAcc0" presStyleIdx="4" presStyleCnt="5">
        <dgm:presLayoutVars>
          <dgm:chPref val="3"/>
        </dgm:presLayoutVars>
      </dgm:prSet>
      <dgm:spPr/>
    </dgm:pt>
    <dgm:pt modelId="{07167A31-B56E-4AB1-B5AF-0ABC9D80DEB1}" type="pres">
      <dgm:prSet presAssocID="{151CC6B8-8B7D-445E-84F7-1DA29EF4BA3B}" presName="hierChild2" presStyleCnt="0"/>
      <dgm:spPr/>
    </dgm:pt>
  </dgm:ptLst>
  <dgm:cxnLst>
    <dgm:cxn modelId="{0FB08C09-8B0D-4A8E-9108-0657C25324A7}" type="presOf" srcId="{FA525134-AA18-4746-A640-248A8AE499C5}" destId="{13F770E0-9D8F-41F0-B0FC-096A040EA5CA}" srcOrd="0" destOrd="0" presId="urn:microsoft.com/office/officeart/2005/8/layout/hierarchy1"/>
    <dgm:cxn modelId="{B1174119-D164-48F2-9754-3D7AD72E6153}" srcId="{FA525134-AA18-4746-A640-248A8AE499C5}" destId="{2E4B7A0C-7B12-4BFB-B7E1-BAEB00474F84}" srcOrd="2" destOrd="0" parTransId="{33E4F1EC-F428-473B-AFD8-B7AAD4C8F98F}" sibTransId="{C4342403-F158-4E63-9BA4-02548252F5EF}"/>
    <dgm:cxn modelId="{1BB0F52B-2B01-4E3C-9486-09099F09DE86}" type="presOf" srcId="{2E4B7A0C-7B12-4BFB-B7E1-BAEB00474F84}" destId="{AFCEF893-A906-42C3-B43D-A1F91D5F68D4}" srcOrd="0" destOrd="0" presId="urn:microsoft.com/office/officeart/2005/8/layout/hierarchy1"/>
    <dgm:cxn modelId="{C50B5C2F-636C-46B4-A77A-020DBEC03EB5}" srcId="{FA525134-AA18-4746-A640-248A8AE499C5}" destId="{E4EB81CB-B8B4-43A4-A324-50627FAEE306}" srcOrd="3" destOrd="0" parTransId="{4824DE7E-68D3-4622-8111-4C77D08148EE}" sibTransId="{9500A287-FCDF-4A90-8115-BB8789769162}"/>
    <dgm:cxn modelId="{D4D65B6C-3BAD-428E-8478-D2BD8D55610B}" type="presOf" srcId="{151CC6B8-8B7D-445E-84F7-1DA29EF4BA3B}" destId="{6209ED4F-3DE5-4AA1-9D79-62CE3568E9A3}" srcOrd="0" destOrd="0" presId="urn:microsoft.com/office/officeart/2005/8/layout/hierarchy1"/>
    <dgm:cxn modelId="{D1010558-2A12-4B42-95AC-8CBABAB950F6}" srcId="{FA525134-AA18-4746-A640-248A8AE499C5}" destId="{5CFBFAEF-DC19-4F2F-AA64-195B8B7DD7B5}" srcOrd="1" destOrd="0" parTransId="{0573D34F-11CE-4BC2-BCE8-66CFAF411B58}" sibTransId="{899A1C48-AFEC-45A0-981B-AA33BBE45D10}"/>
    <dgm:cxn modelId="{F12DAC98-0BAE-47C3-87E4-64813137A00D}" type="presOf" srcId="{5CFBFAEF-DC19-4F2F-AA64-195B8B7DD7B5}" destId="{B5989194-778C-4051-A593-B054E786E0E1}" srcOrd="0" destOrd="0" presId="urn:microsoft.com/office/officeart/2005/8/layout/hierarchy1"/>
    <dgm:cxn modelId="{6D0DAC9A-586E-4B77-9F02-E678AAA8BC8A}" srcId="{FA525134-AA18-4746-A640-248A8AE499C5}" destId="{CFE0DCA6-0CDC-4632-A18E-217D4ECBA8AD}" srcOrd="0" destOrd="0" parTransId="{13872CBE-0207-4D8F-9322-83AEA0710FBE}" sibTransId="{806AD031-4B9D-4215-8629-41C3FE15CFFC}"/>
    <dgm:cxn modelId="{46FB4FB0-D394-4BFE-8E49-7BDAE01B1FAB}" type="presOf" srcId="{CFE0DCA6-0CDC-4632-A18E-217D4ECBA8AD}" destId="{1908A4FD-4143-43DB-BE9F-F300853B9BE0}" srcOrd="0" destOrd="0" presId="urn:microsoft.com/office/officeart/2005/8/layout/hierarchy1"/>
    <dgm:cxn modelId="{8B56ECB4-1C84-4302-B4E1-0D0E19C66178}" type="presOf" srcId="{E4EB81CB-B8B4-43A4-A324-50627FAEE306}" destId="{F2C70191-568A-4F9D-AA62-EF4DC45D54F5}" srcOrd="0" destOrd="0" presId="urn:microsoft.com/office/officeart/2005/8/layout/hierarchy1"/>
    <dgm:cxn modelId="{1F4B96BE-E4F6-4931-B8A6-DDD3712744A8}" srcId="{FA525134-AA18-4746-A640-248A8AE499C5}" destId="{151CC6B8-8B7D-445E-84F7-1DA29EF4BA3B}" srcOrd="4" destOrd="0" parTransId="{C9B99011-756B-4123-AFA1-F4F4E8592855}" sibTransId="{4BFD17B8-6C95-4FF7-97C5-1C666A010228}"/>
    <dgm:cxn modelId="{90B077B1-F9B3-46DB-B6BB-5DDC0AF62CB1}" type="presParOf" srcId="{13F770E0-9D8F-41F0-B0FC-096A040EA5CA}" destId="{80C47464-1E8F-4A88-AC2A-1EBE4673EC9C}" srcOrd="0" destOrd="0" presId="urn:microsoft.com/office/officeart/2005/8/layout/hierarchy1"/>
    <dgm:cxn modelId="{3F2E44E3-25CF-4B42-8295-27B45FA76F14}" type="presParOf" srcId="{80C47464-1E8F-4A88-AC2A-1EBE4673EC9C}" destId="{22EB7757-C03A-4E24-B6E5-1AB5DAE5D4F7}" srcOrd="0" destOrd="0" presId="urn:microsoft.com/office/officeart/2005/8/layout/hierarchy1"/>
    <dgm:cxn modelId="{7BCECD8E-040F-45E8-8DA3-763BC08416FD}" type="presParOf" srcId="{22EB7757-C03A-4E24-B6E5-1AB5DAE5D4F7}" destId="{DC210154-5CDC-4E58-8D5C-4D326A6EA59A}" srcOrd="0" destOrd="0" presId="urn:microsoft.com/office/officeart/2005/8/layout/hierarchy1"/>
    <dgm:cxn modelId="{111205CB-0EDB-46EC-AF5A-128B333614E0}" type="presParOf" srcId="{22EB7757-C03A-4E24-B6E5-1AB5DAE5D4F7}" destId="{1908A4FD-4143-43DB-BE9F-F300853B9BE0}" srcOrd="1" destOrd="0" presId="urn:microsoft.com/office/officeart/2005/8/layout/hierarchy1"/>
    <dgm:cxn modelId="{9E57172A-DB5F-4182-B0A4-1CB053330484}" type="presParOf" srcId="{80C47464-1E8F-4A88-AC2A-1EBE4673EC9C}" destId="{C5290D1C-F5B9-4390-BD3C-D658C5A17D9A}" srcOrd="1" destOrd="0" presId="urn:microsoft.com/office/officeart/2005/8/layout/hierarchy1"/>
    <dgm:cxn modelId="{51D17896-BE53-4DCB-B1D6-0C72F8898E5D}" type="presParOf" srcId="{13F770E0-9D8F-41F0-B0FC-096A040EA5CA}" destId="{97A7C6F1-A6E5-4434-8A0D-89C27E570DD8}" srcOrd="1" destOrd="0" presId="urn:microsoft.com/office/officeart/2005/8/layout/hierarchy1"/>
    <dgm:cxn modelId="{DC06A6B0-EEA3-4B72-80C9-40960C18A54B}" type="presParOf" srcId="{97A7C6F1-A6E5-4434-8A0D-89C27E570DD8}" destId="{7D059E51-6FDD-4BFD-A471-1DE3C9C7CEAF}" srcOrd="0" destOrd="0" presId="urn:microsoft.com/office/officeart/2005/8/layout/hierarchy1"/>
    <dgm:cxn modelId="{7E899122-5C7D-4056-B609-032359171584}" type="presParOf" srcId="{7D059E51-6FDD-4BFD-A471-1DE3C9C7CEAF}" destId="{E88E6D7A-CD07-47AD-902C-64747D130905}" srcOrd="0" destOrd="0" presId="urn:microsoft.com/office/officeart/2005/8/layout/hierarchy1"/>
    <dgm:cxn modelId="{1F812DE8-1CE2-48AD-A42C-C9F9CDB2FB96}" type="presParOf" srcId="{7D059E51-6FDD-4BFD-A471-1DE3C9C7CEAF}" destId="{B5989194-778C-4051-A593-B054E786E0E1}" srcOrd="1" destOrd="0" presId="urn:microsoft.com/office/officeart/2005/8/layout/hierarchy1"/>
    <dgm:cxn modelId="{3AC37E00-C957-43B3-90AF-8CC7C4014466}" type="presParOf" srcId="{97A7C6F1-A6E5-4434-8A0D-89C27E570DD8}" destId="{AF21FEB0-9940-412D-B7A4-3E1F362E3445}" srcOrd="1" destOrd="0" presId="urn:microsoft.com/office/officeart/2005/8/layout/hierarchy1"/>
    <dgm:cxn modelId="{C7DCA0FF-8151-4490-88FF-85DF2291EABF}" type="presParOf" srcId="{13F770E0-9D8F-41F0-B0FC-096A040EA5CA}" destId="{E371B403-9BEC-4500-86A3-0E806C1FD943}" srcOrd="2" destOrd="0" presId="urn:microsoft.com/office/officeart/2005/8/layout/hierarchy1"/>
    <dgm:cxn modelId="{E061F364-4A9D-4D7A-B912-BBDD28E33DBE}" type="presParOf" srcId="{E371B403-9BEC-4500-86A3-0E806C1FD943}" destId="{64E09941-B3F7-418E-8ECD-605879C711C9}" srcOrd="0" destOrd="0" presId="urn:microsoft.com/office/officeart/2005/8/layout/hierarchy1"/>
    <dgm:cxn modelId="{29299FC1-8575-44AA-902D-8F4A9BED7F02}" type="presParOf" srcId="{64E09941-B3F7-418E-8ECD-605879C711C9}" destId="{2998B732-3709-467A-A300-24F557C1BE7A}" srcOrd="0" destOrd="0" presId="urn:microsoft.com/office/officeart/2005/8/layout/hierarchy1"/>
    <dgm:cxn modelId="{6B5BC812-D42B-4228-B65D-1722ADF4F8C4}" type="presParOf" srcId="{64E09941-B3F7-418E-8ECD-605879C711C9}" destId="{AFCEF893-A906-42C3-B43D-A1F91D5F68D4}" srcOrd="1" destOrd="0" presId="urn:microsoft.com/office/officeart/2005/8/layout/hierarchy1"/>
    <dgm:cxn modelId="{87C012C1-7A3D-4F00-BB55-3DC3C4F7EAB0}" type="presParOf" srcId="{E371B403-9BEC-4500-86A3-0E806C1FD943}" destId="{ABA310C2-B400-4650-801C-5DB91EFA7131}" srcOrd="1" destOrd="0" presId="urn:microsoft.com/office/officeart/2005/8/layout/hierarchy1"/>
    <dgm:cxn modelId="{A35C0D7B-2902-4C52-A051-98D98EF4879D}" type="presParOf" srcId="{13F770E0-9D8F-41F0-B0FC-096A040EA5CA}" destId="{13748217-5461-43DC-93CA-0645319B0AE6}" srcOrd="3" destOrd="0" presId="urn:microsoft.com/office/officeart/2005/8/layout/hierarchy1"/>
    <dgm:cxn modelId="{EED4B84A-A812-45E1-8F74-25B2C2C8C660}" type="presParOf" srcId="{13748217-5461-43DC-93CA-0645319B0AE6}" destId="{2ED44A90-213B-477E-B824-34245BDAE0E8}" srcOrd="0" destOrd="0" presId="urn:microsoft.com/office/officeart/2005/8/layout/hierarchy1"/>
    <dgm:cxn modelId="{0B98F270-DE1F-4E36-A2A7-E24B319C10C5}" type="presParOf" srcId="{2ED44A90-213B-477E-B824-34245BDAE0E8}" destId="{8FADCD98-616C-4DFF-AB34-051A9DB405F2}" srcOrd="0" destOrd="0" presId="urn:microsoft.com/office/officeart/2005/8/layout/hierarchy1"/>
    <dgm:cxn modelId="{441A2C69-DD29-4F53-A65C-634F3C1A5575}" type="presParOf" srcId="{2ED44A90-213B-477E-B824-34245BDAE0E8}" destId="{F2C70191-568A-4F9D-AA62-EF4DC45D54F5}" srcOrd="1" destOrd="0" presId="urn:microsoft.com/office/officeart/2005/8/layout/hierarchy1"/>
    <dgm:cxn modelId="{605B093E-EA46-4F5C-89A3-AAB140B72CAC}" type="presParOf" srcId="{13748217-5461-43DC-93CA-0645319B0AE6}" destId="{29537ED6-A45A-419F-A6A6-98BC7FD64B0B}" srcOrd="1" destOrd="0" presId="urn:microsoft.com/office/officeart/2005/8/layout/hierarchy1"/>
    <dgm:cxn modelId="{377883FB-72D5-4796-AAEF-5F5775C73977}" type="presParOf" srcId="{13F770E0-9D8F-41F0-B0FC-096A040EA5CA}" destId="{1430DC33-4229-42E3-A1F3-6F78DA1FC1EE}" srcOrd="4" destOrd="0" presId="urn:microsoft.com/office/officeart/2005/8/layout/hierarchy1"/>
    <dgm:cxn modelId="{BB8A532C-2EF7-4002-9E79-8C6B3423663D}" type="presParOf" srcId="{1430DC33-4229-42E3-A1F3-6F78DA1FC1EE}" destId="{52F20B10-A3AC-4B80-A7CC-4546E6DD5FE7}" srcOrd="0" destOrd="0" presId="urn:microsoft.com/office/officeart/2005/8/layout/hierarchy1"/>
    <dgm:cxn modelId="{418FA78D-4A6A-49F9-BCC2-FD5019C1DA4F}" type="presParOf" srcId="{52F20B10-A3AC-4B80-A7CC-4546E6DD5FE7}" destId="{53E1CF1A-31F1-44B7-A429-78E782F4B43C}" srcOrd="0" destOrd="0" presId="urn:microsoft.com/office/officeart/2005/8/layout/hierarchy1"/>
    <dgm:cxn modelId="{A908727F-DF95-44A4-922E-12DD1386D582}" type="presParOf" srcId="{52F20B10-A3AC-4B80-A7CC-4546E6DD5FE7}" destId="{6209ED4F-3DE5-4AA1-9D79-62CE3568E9A3}" srcOrd="1" destOrd="0" presId="urn:microsoft.com/office/officeart/2005/8/layout/hierarchy1"/>
    <dgm:cxn modelId="{CBE70AC7-D267-4E8B-A9FE-9AAC2ED7EE87}" type="presParOf" srcId="{1430DC33-4229-42E3-A1F3-6F78DA1FC1EE}" destId="{07167A31-B56E-4AB1-B5AF-0ABC9D80DE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525134-AA18-4746-A640-248A8AE499C5}" type="doc">
      <dgm:prSet loTypeId="urn:microsoft.com/office/officeart/2005/8/layout/hierarchy1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B50A6E-0AF3-4848-9B88-173A667B612F}">
      <dgm:prSet/>
      <dgm:spPr/>
      <dgm:t>
        <a:bodyPr/>
        <a:lstStyle/>
        <a:p>
          <a:r>
            <a:rPr lang="en-US" dirty="0"/>
            <a:t>AGE - </a:t>
          </a:r>
          <a:r>
            <a:rPr lang="en-US" dirty="0" err="1"/>
            <a:t>епоха</a:t>
          </a:r>
          <a:r>
            <a:rPr lang="en-US" dirty="0"/>
            <a:t> ('ВС'-</a:t>
          </a:r>
          <a:r>
            <a:rPr lang="en-US" dirty="0" err="1"/>
            <a:t>преди</a:t>
          </a:r>
          <a:r>
            <a:rPr lang="en-US" dirty="0"/>
            <a:t> </a:t>
          </a:r>
          <a:r>
            <a:rPr lang="en-US" dirty="0" err="1"/>
            <a:t>христа</a:t>
          </a:r>
          <a:r>
            <a:rPr lang="en-US" dirty="0"/>
            <a:t>, 'АС'-</a:t>
          </a:r>
          <a:r>
            <a:rPr lang="en-US" dirty="0" err="1"/>
            <a:t>след</a:t>
          </a:r>
          <a:r>
            <a:rPr lang="en-US" dirty="0"/>
            <a:t> </a:t>
          </a:r>
          <a:r>
            <a:rPr lang="en-US" dirty="0" err="1"/>
            <a:t>христа</a:t>
          </a:r>
          <a:r>
            <a:rPr lang="en-US" dirty="0"/>
            <a:t>)</a:t>
          </a:r>
          <a:endParaRPr lang="en-GB" dirty="0"/>
        </a:p>
      </dgm:t>
    </dgm:pt>
    <dgm:pt modelId="{B7AE5B22-9093-4ABE-A0E1-B9B99D6C954E}" type="parTrans" cxnId="{AF5775D3-8CD9-42BB-99FC-3CEFE3270E41}">
      <dgm:prSet/>
      <dgm:spPr/>
      <dgm:t>
        <a:bodyPr/>
        <a:lstStyle/>
        <a:p>
          <a:endParaRPr lang="bg-BG"/>
        </a:p>
      </dgm:t>
    </dgm:pt>
    <dgm:pt modelId="{6A2846F8-F9F8-41D4-A0ED-76C5600B3B3C}" type="sibTrans" cxnId="{AF5775D3-8CD9-42BB-99FC-3CEFE3270E41}">
      <dgm:prSet/>
      <dgm:spPr/>
      <dgm:t>
        <a:bodyPr/>
        <a:lstStyle/>
        <a:p>
          <a:endParaRPr lang="bg-BG"/>
        </a:p>
      </dgm:t>
    </dgm:pt>
    <dgm:pt modelId="{D5440EBF-FAD3-4E8E-A2D4-A9041ECE641B}">
      <dgm:prSet/>
      <dgm:spPr/>
      <dgm:t>
        <a:bodyPr/>
        <a:lstStyle/>
        <a:p>
          <a:r>
            <a:rPr lang="en-US"/>
            <a:t>CONDITION - състояние (от 1 до 5; 1-много добро, 5-много лошо)</a:t>
          </a:r>
          <a:endParaRPr lang="en-GB"/>
        </a:p>
      </dgm:t>
    </dgm:pt>
    <dgm:pt modelId="{8BE8EF72-1881-4A31-8F02-7271A74EF1EA}" type="parTrans" cxnId="{BB3FFB79-8E1F-4656-95FA-BA8679551AB1}">
      <dgm:prSet/>
      <dgm:spPr/>
      <dgm:t>
        <a:bodyPr/>
        <a:lstStyle/>
        <a:p>
          <a:endParaRPr lang="bg-BG"/>
        </a:p>
      </dgm:t>
    </dgm:pt>
    <dgm:pt modelId="{FCC4CAE6-02F0-427C-8D2F-96388F835C9F}" type="sibTrans" cxnId="{BB3FFB79-8E1F-4656-95FA-BA8679551AB1}">
      <dgm:prSet/>
      <dgm:spPr/>
      <dgm:t>
        <a:bodyPr/>
        <a:lstStyle/>
        <a:p>
          <a:endParaRPr lang="bg-BG"/>
        </a:p>
      </dgm:t>
    </dgm:pt>
    <dgm:pt modelId="{641C2688-694E-49D6-9FD3-355EC71D5E11}">
      <dgm:prSet/>
      <dgm:spPr/>
      <dgm:t>
        <a:bodyPr/>
        <a:lstStyle/>
        <a:p>
          <a:r>
            <a:rPr lang="en-US"/>
            <a:t>COUNTRY - държава</a:t>
          </a:r>
          <a:endParaRPr lang="en-GB"/>
        </a:p>
      </dgm:t>
    </dgm:pt>
    <dgm:pt modelId="{D0FC6FD5-0428-4F32-8C3D-BFD3A3AAAC34}" type="parTrans" cxnId="{C3078ADD-4C5A-4FEE-BC2B-24E1B0BA7089}">
      <dgm:prSet/>
      <dgm:spPr/>
      <dgm:t>
        <a:bodyPr/>
        <a:lstStyle/>
        <a:p>
          <a:endParaRPr lang="bg-BG"/>
        </a:p>
      </dgm:t>
    </dgm:pt>
    <dgm:pt modelId="{FCB8B6B9-BB11-4D58-914A-D7180D9CFD19}" type="sibTrans" cxnId="{C3078ADD-4C5A-4FEE-BC2B-24E1B0BA7089}">
      <dgm:prSet/>
      <dgm:spPr/>
      <dgm:t>
        <a:bodyPr/>
        <a:lstStyle/>
        <a:p>
          <a:endParaRPr lang="bg-BG"/>
        </a:p>
      </dgm:t>
    </dgm:pt>
    <dgm:pt modelId="{847DF39D-9304-4C45-863B-D118081274B1}">
      <dgm:prSet/>
      <dgm:spPr/>
      <dgm:t>
        <a:bodyPr/>
        <a:lstStyle/>
        <a:p>
          <a:r>
            <a:rPr lang="en-US"/>
            <a:t>YEAR - датира от</a:t>
          </a:r>
          <a:endParaRPr lang="en-GB"/>
        </a:p>
      </dgm:t>
    </dgm:pt>
    <dgm:pt modelId="{1E686692-CAF7-496E-845F-9F85E25C791C}" type="parTrans" cxnId="{57A9708E-77A0-45CE-A4B9-936198510EED}">
      <dgm:prSet/>
      <dgm:spPr/>
      <dgm:t>
        <a:bodyPr/>
        <a:lstStyle/>
        <a:p>
          <a:endParaRPr lang="bg-BG"/>
        </a:p>
      </dgm:t>
    </dgm:pt>
    <dgm:pt modelId="{D302BD37-C6EA-4B35-9CFF-C901301362D7}" type="sibTrans" cxnId="{57A9708E-77A0-45CE-A4B9-936198510EED}">
      <dgm:prSet/>
      <dgm:spPr/>
      <dgm:t>
        <a:bodyPr/>
        <a:lstStyle/>
        <a:p>
          <a:endParaRPr lang="bg-BG"/>
        </a:p>
      </dgm:t>
    </dgm:pt>
    <dgm:pt modelId="{2ADE0F6C-CA1F-402B-8C7E-183155E006DC}">
      <dgm:prSet/>
      <dgm:spPr/>
      <dgm:t>
        <a:bodyPr/>
        <a:lstStyle/>
        <a:p>
          <a:r>
            <a:rPr lang="en-US"/>
            <a:t>YEAR - датира от</a:t>
          </a:r>
          <a:endParaRPr lang="en-GB"/>
        </a:p>
      </dgm:t>
    </dgm:pt>
    <dgm:pt modelId="{3EAA2A9E-3671-4A45-9F97-BB5AE8B5BD33}" type="parTrans" cxnId="{A2F24479-7508-4210-A5AE-DA164D59BCA2}">
      <dgm:prSet/>
      <dgm:spPr/>
      <dgm:t>
        <a:bodyPr/>
        <a:lstStyle/>
        <a:p>
          <a:endParaRPr lang="bg-BG"/>
        </a:p>
      </dgm:t>
    </dgm:pt>
    <dgm:pt modelId="{0B37E4BA-DABC-4B54-81EE-EC68DAC80DE1}" type="sibTrans" cxnId="{A2F24479-7508-4210-A5AE-DA164D59BCA2}">
      <dgm:prSet/>
      <dgm:spPr/>
      <dgm:t>
        <a:bodyPr/>
        <a:lstStyle/>
        <a:p>
          <a:endParaRPr lang="bg-BG"/>
        </a:p>
      </dgm:t>
    </dgm:pt>
    <dgm:pt modelId="{13F770E0-9D8F-41F0-B0FC-096A040EA5CA}" type="pres">
      <dgm:prSet presAssocID="{FA525134-AA18-4746-A640-248A8AE499C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25FC623-1189-4661-9492-ECE45985BDE8}" type="pres">
      <dgm:prSet presAssocID="{54B50A6E-0AF3-4848-9B88-173A667B612F}" presName="hierRoot1" presStyleCnt="0"/>
      <dgm:spPr/>
    </dgm:pt>
    <dgm:pt modelId="{73204BF4-4964-40F5-9C48-F70485ACF140}" type="pres">
      <dgm:prSet presAssocID="{54B50A6E-0AF3-4848-9B88-173A667B612F}" presName="composite" presStyleCnt="0"/>
      <dgm:spPr/>
    </dgm:pt>
    <dgm:pt modelId="{C9537ED4-A02C-4A84-818C-797DA43C44B0}" type="pres">
      <dgm:prSet presAssocID="{54B50A6E-0AF3-4848-9B88-173A667B612F}" presName="background" presStyleLbl="node0" presStyleIdx="0" presStyleCnt="5"/>
      <dgm:spPr/>
    </dgm:pt>
    <dgm:pt modelId="{A5AE0947-A748-4E01-AE15-4E7048CADCBC}" type="pres">
      <dgm:prSet presAssocID="{54B50A6E-0AF3-4848-9B88-173A667B612F}" presName="text" presStyleLbl="fgAcc0" presStyleIdx="0" presStyleCnt="5">
        <dgm:presLayoutVars>
          <dgm:chPref val="3"/>
        </dgm:presLayoutVars>
      </dgm:prSet>
      <dgm:spPr/>
    </dgm:pt>
    <dgm:pt modelId="{4CEBBCE0-EFA3-4E82-A4AB-DDABD7E21912}" type="pres">
      <dgm:prSet presAssocID="{54B50A6E-0AF3-4848-9B88-173A667B612F}" presName="hierChild2" presStyleCnt="0"/>
      <dgm:spPr/>
    </dgm:pt>
    <dgm:pt modelId="{006B5F57-B0AA-4507-873F-6FC50982355C}" type="pres">
      <dgm:prSet presAssocID="{2ADE0F6C-CA1F-402B-8C7E-183155E006DC}" presName="hierRoot1" presStyleCnt="0"/>
      <dgm:spPr/>
    </dgm:pt>
    <dgm:pt modelId="{A316FA06-44BC-4285-865B-B02298D7FB75}" type="pres">
      <dgm:prSet presAssocID="{2ADE0F6C-CA1F-402B-8C7E-183155E006DC}" presName="composite" presStyleCnt="0"/>
      <dgm:spPr/>
    </dgm:pt>
    <dgm:pt modelId="{7EEE44E8-5C80-4644-BF53-C6F3331C95AA}" type="pres">
      <dgm:prSet presAssocID="{2ADE0F6C-CA1F-402B-8C7E-183155E006DC}" presName="background" presStyleLbl="node0" presStyleIdx="1" presStyleCnt="5"/>
      <dgm:spPr/>
    </dgm:pt>
    <dgm:pt modelId="{C02CF1AE-1C06-4D03-844C-4E6A5FDC8C75}" type="pres">
      <dgm:prSet presAssocID="{2ADE0F6C-CA1F-402B-8C7E-183155E006DC}" presName="text" presStyleLbl="fgAcc0" presStyleIdx="1" presStyleCnt="5">
        <dgm:presLayoutVars>
          <dgm:chPref val="3"/>
        </dgm:presLayoutVars>
      </dgm:prSet>
      <dgm:spPr/>
    </dgm:pt>
    <dgm:pt modelId="{FDD25B2F-0BD2-4C47-9AC0-D11D30A9B16D}" type="pres">
      <dgm:prSet presAssocID="{2ADE0F6C-CA1F-402B-8C7E-183155E006DC}" presName="hierChild2" presStyleCnt="0"/>
      <dgm:spPr/>
    </dgm:pt>
    <dgm:pt modelId="{58364F68-B3FE-42F9-B017-ADE745902B02}" type="pres">
      <dgm:prSet presAssocID="{D5440EBF-FAD3-4E8E-A2D4-A9041ECE641B}" presName="hierRoot1" presStyleCnt="0"/>
      <dgm:spPr/>
    </dgm:pt>
    <dgm:pt modelId="{9C8FF16B-88AB-435C-9322-6A1F3F096DEB}" type="pres">
      <dgm:prSet presAssocID="{D5440EBF-FAD3-4E8E-A2D4-A9041ECE641B}" presName="composite" presStyleCnt="0"/>
      <dgm:spPr/>
    </dgm:pt>
    <dgm:pt modelId="{51686637-DDA5-45BB-A49D-44E9A9BFAA00}" type="pres">
      <dgm:prSet presAssocID="{D5440EBF-FAD3-4E8E-A2D4-A9041ECE641B}" presName="background" presStyleLbl="node0" presStyleIdx="2" presStyleCnt="5"/>
      <dgm:spPr/>
    </dgm:pt>
    <dgm:pt modelId="{E4910454-2C45-4B3B-8F02-93A3810F98A4}" type="pres">
      <dgm:prSet presAssocID="{D5440EBF-FAD3-4E8E-A2D4-A9041ECE641B}" presName="text" presStyleLbl="fgAcc0" presStyleIdx="2" presStyleCnt="5">
        <dgm:presLayoutVars>
          <dgm:chPref val="3"/>
        </dgm:presLayoutVars>
      </dgm:prSet>
      <dgm:spPr/>
    </dgm:pt>
    <dgm:pt modelId="{8F1F86CE-E183-4394-B07E-84EC8B922BCB}" type="pres">
      <dgm:prSet presAssocID="{D5440EBF-FAD3-4E8E-A2D4-A9041ECE641B}" presName="hierChild2" presStyleCnt="0"/>
      <dgm:spPr/>
    </dgm:pt>
    <dgm:pt modelId="{44AE8F70-D120-46DF-9058-F25EE29B1E96}" type="pres">
      <dgm:prSet presAssocID="{641C2688-694E-49D6-9FD3-355EC71D5E11}" presName="hierRoot1" presStyleCnt="0"/>
      <dgm:spPr/>
    </dgm:pt>
    <dgm:pt modelId="{5764C20B-7B9C-4290-87AC-12F2EE2CA479}" type="pres">
      <dgm:prSet presAssocID="{641C2688-694E-49D6-9FD3-355EC71D5E11}" presName="composite" presStyleCnt="0"/>
      <dgm:spPr/>
    </dgm:pt>
    <dgm:pt modelId="{C46FAAE2-92C0-4CC2-8469-E3CB63CB7059}" type="pres">
      <dgm:prSet presAssocID="{641C2688-694E-49D6-9FD3-355EC71D5E11}" presName="background" presStyleLbl="node0" presStyleIdx="3" presStyleCnt="5"/>
      <dgm:spPr/>
    </dgm:pt>
    <dgm:pt modelId="{7D66F1DD-771C-4119-B589-CE7CA4939953}" type="pres">
      <dgm:prSet presAssocID="{641C2688-694E-49D6-9FD3-355EC71D5E11}" presName="text" presStyleLbl="fgAcc0" presStyleIdx="3" presStyleCnt="5">
        <dgm:presLayoutVars>
          <dgm:chPref val="3"/>
        </dgm:presLayoutVars>
      </dgm:prSet>
      <dgm:spPr/>
    </dgm:pt>
    <dgm:pt modelId="{468C888F-6805-4092-93A6-2FBF6D6975B1}" type="pres">
      <dgm:prSet presAssocID="{641C2688-694E-49D6-9FD3-355EC71D5E11}" presName="hierChild2" presStyleCnt="0"/>
      <dgm:spPr/>
    </dgm:pt>
    <dgm:pt modelId="{E3E53C28-9B35-4394-B4D7-EF72283819C2}" type="pres">
      <dgm:prSet presAssocID="{847DF39D-9304-4C45-863B-D118081274B1}" presName="hierRoot1" presStyleCnt="0"/>
      <dgm:spPr/>
    </dgm:pt>
    <dgm:pt modelId="{30FCE6E0-60E8-4176-9280-4AB5C34E0BE8}" type="pres">
      <dgm:prSet presAssocID="{847DF39D-9304-4C45-863B-D118081274B1}" presName="composite" presStyleCnt="0"/>
      <dgm:spPr/>
    </dgm:pt>
    <dgm:pt modelId="{1841E3BE-61D6-4DE1-8084-9E27CDDDF229}" type="pres">
      <dgm:prSet presAssocID="{847DF39D-9304-4C45-863B-D118081274B1}" presName="background" presStyleLbl="node0" presStyleIdx="4" presStyleCnt="5"/>
      <dgm:spPr/>
    </dgm:pt>
    <dgm:pt modelId="{7E923114-0A96-4B3C-81FF-29E69C0B7A53}" type="pres">
      <dgm:prSet presAssocID="{847DF39D-9304-4C45-863B-D118081274B1}" presName="text" presStyleLbl="fgAcc0" presStyleIdx="4" presStyleCnt="5">
        <dgm:presLayoutVars>
          <dgm:chPref val="3"/>
        </dgm:presLayoutVars>
      </dgm:prSet>
      <dgm:spPr/>
    </dgm:pt>
    <dgm:pt modelId="{56CB0182-8B03-4F0D-BAA4-1374979C1FD3}" type="pres">
      <dgm:prSet presAssocID="{847DF39D-9304-4C45-863B-D118081274B1}" presName="hierChild2" presStyleCnt="0"/>
      <dgm:spPr/>
    </dgm:pt>
  </dgm:ptLst>
  <dgm:cxnLst>
    <dgm:cxn modelId="{0FB08C09-8B0D-4A8E-9108-0657C25324A7}" type="presOf" srcId="{FA525134-AA18-4746-A640-248A8AE499C5}" destId="{13F770E0-9D8F-41F0-B0FC-096A040EA5CA}" srcOrd="0" destOrd="0" presId="urn:microsoft.com/office/officeart/2005/8/layout/hierarchy1"/>
    <dgm:cxn modelId="{A2F24479-7508-4210-A5AE-DA164D59BCA2}" srcId="{FA525134-AA18-4746-A640-248A8AE499C5}" destId="{2ADE0F6C-CA1F-402B-8C7E-183155E006DC}" srcOrd="1" destOrd="0" parTransId="{3EAA2A9E-3671-4A45-9F97-BB5AE8B5BD33}" sibTransId="{0B37E4BA-DABC-4B54-81EE-EC68DAC80DE1}"/>
    <dgm:cxn modelId="{BB3FFB79-8E1F-4656-95FA-BA8679551AB1}" srcId="{FA525134-AA18-4746-A640-248A8AE499C5}" destId="{D5440EBF-FAD3-4E8E-A2D4-A9041ECE641B}" srcOrd="2" destOrd="0" parTransId="{8BE8EF72-1881-4A31-8F02-7271A74EF1EA}" sibTransId="{FCC4CAE6-02F0-427C-8D2F-96388F835C9F}"/>
    <dgm:cxn modelId="{C8DA7981-70C9-4D8C-AE16-52EBDC4DE24E}" type="presOf" srcId="{54B50A6E-0AF3-4848-9B88-173A667B612F}" destId="{A5AE0947-A748-4E01-AE15-4E7048CADCBC}" srcOrd="0" destOrd="0" presId="urn:microsoft.com/office/officeart/2005/8/layout/hierarchy1"/>
    <dgm:cxn modelId="{57A9708E-77A0-45CE-A4B9-936198510EED}" srcId="{FA525134-AA18-4746-A640-248A8AE499C5}" destId="{847DF39D-9304-4C45-863B-D118081274B1}" srcOrd="4" destOrd="0" parTransId="{1E686692-CAF7-496E-845F-9F85E25C791C}" sibTransId="{D302BD37-C6EA-4B35-9CFF-C901301362D7}"/>
    <dgm:cxn modelId="{1BB326A2-9456-43BE-BAE5-8C50F1A0937D}" type="presOf" srcId="{641C2688-694E-49D6-9FD3-355EC71D5E11}" destId="{7D66F1DD-771C-4119-B589-CE7CA4939953}" srcOrd="0" destOrd="0" presId="urn:microsoft.com/office/officeart/2005/8/layout/hierarchy1"/>
    <dgm:cxn modelId="{C75283A6-8477-4544-972B-6B58FB9DEC47}" type="presOf" srcId="{D5440EBF-FAD3-4E8E-A2D4-A9041ECE641B}" destId="{E4910454-2C45-4B3B-8F02-93A3810F98A4}" srcOrd="0" destOrd="0" presId="urn:microsoft.com/office/officeart/2005/8/layout/hierarchy1"/>
    <dgm:cxn modelId="{440A07C0-9CBA-4C94-81D7-DAF5F62BF560}" type="presOf" srcId="{847DF39D-9304-4C45-863B-D118081274B1}" destId="{7E923114-0A96-4B3C-81FF-29E69C0B7A53}" srcOrd="0" destOrd="0" presId="urn:microsoft.com/office/officeart/2005/8/layout/hierarchy1"/>
    <dgm:cxn modelId="{AF5775D3-8CD9-42BB-99FC-3CEFE3270E41}" srcId="{FA525134-AA18-4746-A640-248A8AE499C5}" destId="{54B50A6E-0AF3-4848-9B88-173A667B612F}" srcOrd="0" destOrd="0" parTransId="{B7AE5B22-9093-4ABE-A0E1-B9B99D6C954E}" sibTransId="{6A2846F8-F9F8-41D4-A0ED-76C5600B3B3C}"/>
    <dgm:cxn modelId="{C3078ADD-4C5A-4FEE-BC2B-24E1B0BA7089}" srcId="{FA525134-AA18-4746-A640-248A8AE499C5}" destId="{641C2688-694E-49D6-9FD3-355EC71D5E11}" srcOrd="3" destOrd="0" parTransId="{D0FC6FD5-0428-4F32-8C3D-BFD3A3AAAC34}" sibTransId="{FCB8B6B9-BB11-4D58-914A-D7180D9CFD19}"/>
    <dgm:cxn modelId="{847EFEFA-5CAB-4F58-BAD1-0B836AC3E301}" type="presOf" srcId="{2ADE0F6C-CA1F-402B-8C7E-183155E006DC}" destId="{C02CF1AE-1C06-4D03-844C-4E6A5FDC8C75}" srcOrd="0" destOrd="0" presId="urn:microsoft.com/office/officeart/2005/8/layout/hierarchy1"/>
    <dgm:cxn modelId="{C3E41FE7-CCA6-41BC-B0DE-D9C3F0ACF896}" type="presParOf" srcId="{13F770E0-9D8F-41F0-B0FC-096A040EA5CA}" destId="{225FC623-1189-4661-9492-ECE45985BDE8}" srcOrd="0" destOrd="0" presId="urn:microsoft.com/office/officeart/2005/8/layout/hierarchy1"/>
    <dgm:cxn modelId="{6BECF6BF-38FE-4DE9-95D3-69F72FA15ED7}" type="presParOf" srcId="{225FC623-1189-4661-9492-ECE45985BDE8}" destId="{73204BF4-4964-40F5-9C48-F70485ACF140}" srcOrd="0" destOrd="0" presId="urn:microsoft.com/office/officeart/2005/8/layout/hierarchy1"/>
    <dgm:cxn modelId="{20A2FA87-E62C-49C2-9205-EDFD7CD3F3C9}" type="presParOf" srcId="{73204BF4-4964-40F5-9C48-F70485ACF140}" destId="{C9537ED4-A02C-4A84-818C-797DA43C44B0}" srcOrd="0" destOrd="0" presId="urn:microsoft.com/office/officeart/2005/8/layout/hierarchy1"/>
    <dgm:cxn modelId="{EA5E050A-1071-4B5C-B53F-ED13ECC70F10}" type="presParOf" srcId="{73204BF4-4964-40F5-9C48-F70485ACF140}" destId="{A5AE0947-A748-4E01-AE15-4E7048CADCBC}" srcOrd="1" destOrd="0" presId="urn:microsoft.com/office/officeart/2005/8/layout/hierarchy1"/>
    <dgm:cxn modelId="{80669F67-4A04-4CB7-9751-41518B620106}" type="presParOf" srcId="{225FC623-1189-4661-9492-ECE45985BDE8}" destId="{4CEBBCE0-EFA3-4E82-A4AB-DDABD7E21912}" srcOrd="1" destOrd="0" presId="urn:microsoft.com/office/officeart/2005/8/layout/hierarchy1"/>
    <dgm:cxn modelId="{B76D6725-26EF-4C7F-9D6D-07E8B81670BA}" type="presParOf" srcId="{13F770E0-9D8F-41F0-B0FC-096A040EA5CA}" destId="{006B5F57-B0AA-4507-873F-6FC50982355C}" srcOrd="1" destOrd="0" presId="urn:microsoft.com/office/officeart/2005/8/layout/hierarchy1"/>
    <dgm:cxn modelId="{16CCB8A4-2CF4-4F27-A4B2-C671E2E9F84C}" type="presParOf" srcId="{006B5F57-B0AA-4507-873F-6FC50982355C}" destId="{A316FA06-44BC-4285-865B-B02298D7FB75}" srcOrd="0" destOrd="0" presId="urn:microsoft.com/office/officeart/2005/8/layout/hierarchy1"/>
    <dgm:cxn modelId="{12454363-BE6E-47F6-AFA2-47F039D497E9}" type="presParOf" srcId="{A316FA06-44BC-4285-865B-B02298D7FB75}" destId="{7EEE44E8-5C80-4644-BF53-C6F3331C95AA}" srcOrd="0" destOrd="0" presId="urn:microsoft.com/office/officeart/2005/8/layout/hierarchy1"/>
    <dgm:cxn modelId="{62AF6EA7-3CB6-467D-9B83-2A837EBC6214}" type="presParOf" srcId="{A316FA06-44BC-4285-865B-B02298D7FB75}" destId="{C02CF1AE-1C06-4D03-844C-4E6A5FDC8C75}" srcOrd="1" destOrd="0" presId="urn:microsoft.com/office/officeart/2005/8/layout/hierarchy1"/>
    <dgm:cxn modelId="{8C535EDE-140D-4607-852B-31892CE65178}" type="presParOf" srcId="{006B5F57-B0AA-4507-873F-6FC50982355C}" destId="{FDD25B2F-0BD2-4C47-9AC0-D11D30A9B16D}" srcOrd="1" destOrd="0" presId="urn:microsoft.com/office/officeart/2005/8/layout/hierarchy1"/>
    <dgm:cxn modelId="{E895A5DD-54B1-4710-87ED-C489E464A0DD}" type="presParOf" srcId="{13F770E0-9D8F-41F0-B0FC-096A040EA5CA}" destId="{58364F68-B3FE-42F9-B017-ADE745902B02}" srcOrd="2" destOrd="0" presId="urn:microsoft.com/office/officeart/2005/8/layout/hierarchy1"/>
    <dgm:cxn modelId="{DDDB0A48-D8BA-4CEC-8DC1-951B81D21395}" type="presParOf" srcId="{58364F68-B3FE-42F9-B017-ADE745902B02}" destId="{9C8FF16B-88AB-435C-9322-6A1F3F096DEB}" srcOrd="0" destOrd="0" presId="urn:microsoft.com/office/officeart/2005/8/layout/hierarchy1"/>
    <dgm:cxn modelId="{8A5E0169-C0BB-4E34-97F4-4F868330CC52}" type="presParOf" srcId="{9C8FF16B-88AB-435C-9322-6A1F3F096DEB}" destId="{51686637-DDA5-45BB-A49D-44E9A9BFAA00}" srcOrd="0" destOrd="0" presId="urn:microsoft.com/office/officeart/2005/8/layout/hierarchy1"/>
    <dgm:cxn modelId="{4080A5AA-2908-4935-A3F3-3B217D42B914}" type="presParOf" srcId="{9C8FF16B-88AB-435C-9322-6A1F3F096DEB}" destId="{E4910454-2C45-4B3B-8F02-93A3810F98A4}" srcOrd="1" destOrd="0" presId="urn:microsoft.com/office/officeart/2005/8/layout/hierarchy1"/>
    <dgm:cxn modelId="{CDCDC175-860D-470E-A251-C8C1F7C68FAA}" type="presParOf" srcId="{58364F68-B3FE-42F9-B017-ADE745902B02}" destId="{8F1F86CE-E183-4394-B07E-84EC8B922BCB}" srcOrd="1" destOrd="0" presId="urn:microsoft.com/office/officeart/2005/8/layout/hierarchy1"/>
    <dgm:cxn modelId="{4E0D5D54-0DC8-47D8-A206-B29EDCDFD672}" type="presParOf" srcId="{13F770E0-9D8F-41F0-B0FC-096A040EA5CA}" destId="{44AE8F70-D120-46DF-9058-F25EE29B1E96}" srcOrd="3" destOrd="0" presId="urn:microsoft.com/office/officeart/2005/8/layout/hierarchy1"/>
    <dgm:cxn modelId="{B77181B6-E121-4DD2-B3B5-D8357B23CBAD}" type="presParOf" srcId="{44AE8F70-D120-46DF-9058-F25EE29B1E96}" destId="{5764C20B-7B9C-4290-87AC-12F2EE2CA479}" srcOrd="0" destOrd="0" presId="urn:microsoft.com/office/officeart/2005/8/layout/hierarchy1"/>
    <dgm:cxn modelId="{9701C709-6DBC-4936-85B0-47DEB322A1D6}" type="presParOf" srcId="{5764C20B-7B9C-4290-87AC-12F2EE2CA479}" destId="{C46FAAE2-92C0-4CC2-8469-E3CB63CB7059}" srcOrd="0" destOrd="0" presId="urn:microsoft.com/office/officeart/2005/8/layout/hierarchy1"/>
    <dgm:cxn modelId="{71937EA0-AC29-4F17-9D17-DFF9DE18A0D5}" type="presParOf" srcId="{5764C20B-7B9C-4290-87AC-12F2EE2CA479}" destId="{7D66F1DD-771C-4119-B589-CE7CA4939953}" srcOrd="1" destOrd="0" presId="urn:microsoft.com/office/officeart/2005/8/layout/hierarchy1"/>
    <dgm:cxn modelId="{572BE770-63F0-4E73-B6FF-4DCFEE9D72A9}" type="presParOf" srcId="{44AE8F70-D120-46DF-9058-F25EE29B1E96}" destId="{468C888F-6805-4092-93A6-2FBF6D6975B1}" srcOrd="1" destOrd="0" presId="urn:microsoft.com/office/officeart/2005/8/layout/hierarchy1"/>
    <dgm:cxn modelId="{405C4076-DBB1-4FAA-8F1B-4E325915B20A}" type="presParOf" srcId="{13F770E0-9D8F-41F0-B0FC-096A040EA5CA}" destId="{E3E53C28-9B35-4394-B4D7-EF72283819C2}" srcOrd="4" destOrd="0" presId="urn:microsoft.com/office/officeart/2005/8/layout/hierarchy1"/>
    <dgm:cxn modelId="{F96B8363-A9FF-4DBD-AAB7-1F668358FAD7}" type="presParOf" srcId="{E3E53C28-9B35-4394-B4D7-EF72283819C2}" destId="{30FCE6E0-60E8-4176-9280-4AB5C34E0BE8}" srcOrd="0" destOrd="0" presId="urn:microsoft.com/office/officeart/2005/8/layout/hierarchy1"/>
    <dgm:cxn modelId="{6DDA905A-D16E-4DE5-A4BA-187235AC6DA5}" type="presParOf" srcId="{30FCE6E0-60E8-4176-9280-4AB5C34E0BE8}" destId="{1841E3BE-61D6-4DE1-8084-9E27CDDDF229}" srcOrd="0" destOrd="0" presId="urn:microsoft.com/office/officeart/2005/8/layout/hierarchy1"/>
    <dgm:cxn modelId="{3EDF1A65-7F95-4AE3-B7DC-F8C9AD2E3190}" type="presParOf" srcId="{30FCE6E0-60E8-4176-9280-4AB5C34E0BE8}" destId="{7E923114-0A96-4B3C-81FF-29E69C0B7A53}" srcOrd="1" destOrd="0" presId="urn:microsoft.com/office/officeart/2005/8/layout/hierarchy1"/>
    <dgm:cxn modelId="{BA331FDC-83DB-4456-A948-DCA94595EDF6}" type="presParOf" srcId="{E3E53C28-9B35-4394-B4D7-EF72283819C2}" destId="{56CB0182-8B03-4F0D-BAA4-1374979C1FD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F4FEF8-9D59-4A7C-9A50-D4C2D19E5FE6}" type="doc">
      <dgm:prSet loTypeId="urn:microsoft.com/office/officeart/2005/8/layout/hierarchy1" loCatId="hierarchy" qsTypeId="urn:microsoft.com/office/officeart/2005/8/quickstyle/simple4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3DC2C8F5-ED50-445E-8F06-0B09A2F97CBE}">
      <dgm:prSet/>
      <dgm:spPr/>
      <dgm:t>
        <a:bodyPr/>
        <a:lstStyle/>
        <a:p>
          <a:r>
            <a:rPr lang="en-US" b="1" dirty="0" err="1"/>
            <a:t>Таблицата</a:t>
          </a:r>
          <a:r>
            <a:rPr lang="en-US" b="1" dirty="0"/>
            <a:t> VISITORS - DATE и MUSEUM_NAME </a:t>
          </a:r>
          <a:r>
            <a:rPr lang="en-US" b="1" dirty="0" err="1"/>
            <a:t>образуват</a:t>
          </a:r>
          <a:r>
            <a:rPr lang="en-US" b="1" dirty="0"/>
            <a:t> </a:t>
          </a:r>
          <a:r>
            <a:rPr lang="en-US" b="1" dirty="0" err="1"/>
            <a:t>първичен</a:t>
          </a:r>
          <a:r>
            <a:rPr lang="en-US" b="1" dirty="0"/>
            <a:t> </a:t>
          </a:r>
          <a:r>
            <a:rPr lang="en-US" b="1" dirty="0" err="1"/>
            <a:t>ключ</a:t>
          </a:r>
          <a:endParaRPr lang="en-GB" b="1" dirty="0"/>
        </a:p>
      </dgm:t>
    </dgm:pt>
    <dgm:pt modelId="{8FE5A34D-5939-499C-BCC0-21FC6AA7A6C9}" type="parTrans" cxnId="{5FC945EF-DC54-4472-8408-9D822D837F8B}">
      <dgm:prSet/>
      <dgm:spPr/>
      <dgm:t>
        <a:bodyPr/>
        <a:lstStyle/>
        <a:p>
          <a:endParaRPr lang="bg-BG"/>
        </a:p>
      </dgm:t>
    </dgm:pt>
    <dgm:pt modelId="{EB0D243F-C717-4B3A-ABB8-4269283673DD}" type="sibTrans" cxnId="{5FC945EF-DC54-4472-8408-9D822D837F8B}">
      <dgm:prSet/>
      <dgm:spPr/>
      <dgm:t>
        <a:bodyPr/>
        <a:lstStyle/>
        <a:p>
          <a:endParaRPr lang="bg-BG"/>
        </a:p>
      </dgm:t>
    </dgm:pt>
    <dgm:pt modelId="{428CFED4-DBCE-4ED0-9007-83D33184C8FD}">
      <dgm:prSet/>
      <dgm:spPr/>
      <dgm:t>
        <a:bodyPr/>
        <a:lstStyle/>
        <a:p>
          <a:r>
            <a:rPr lang="en-US" u="sng" dirty="0"/>
            <a:t>DATE</a:t>
          </a:r>
          <a:r>
            <a:rPr lang="en-US" dirty="0"/>
            <a:t> - </a:t>
          </a:r>
          <a:r>
            <a:rPr lang="en-US" dirty="0" err="1"/>
            <a:t>месец</a:t>
          </a:r>
          <a:r>
            <a:rPr lang="en-US" dirty="0"/>
            <a:t> и </a:t>
          </a:r>
          <a:r>
            <a:rPr lang="en-US" dirty="0" err="1"/>
            <a:t>година</a:t>
          </a:r>
          <a:endParaRPr lang="en-GB" dirty="0"/>
        </a:p>
      </dgm:t>
    </dgm:pt>
    <dgm:pt modelId="{55F04F12-4766-4574-9B6B-731D62E7B005}" type="parTrans" cxnId="{178DD8DF-DE4F-4DBB-98C4-B40C5CD41FFC}">
      <dgm:prSet/>
      <dgm:spPr/>
      <dgm:t>
        <a:bodyPr/>
        <a:lstStyle/>
        <a:p>
          <a:endParaRPr lang="bg-BG"/>
        </a:p>
      </dgm:t>
    </dgm:pt>
    <dgm:pt modelId="{7C486C23-940B-4D98-BD2A-75A8A08EF0A6}" type="sibTrans" cxnId="{178DD8DF-DE4F-4DBB-98C4-B40C5CD41FFC}">
      <dgm:prSet/>
      <dgm:spPr/>
      <dgm:t>
        <a:bodyPr/>
        <a:lstStyle/>
        <a:p>
          <a:endParaRPr lang="bg-BG"/>
        </a:p>
      </dgm:t>
    </dgm:pt>
    <dgm:pt modelId="{53AB3462-F3D8-48E1-B096-EF0A61969374}">
      <dgm:prSet/>
      <dgm:spPr/>
      <dgm:t>
        <a:bodyPr/>
        <a:lstStyle/>
        <a:p>
          <a:r>
            <a:rPr lang="en-US" u="sng"/>
            <a:t>MUSEUM_NAME</a:t>
          </a:r>
          <a:r>
            <a:rPr lang="en-US"/>
            <a:t> - име на музея, външен ключ към NAME.MUSEUM</a:t>
          </a:r>
          <a:endParaRPr lang="en-GB"/>
        </a:p>
      </dgm:t>
    </dgm:pt>
    <dgm:pt modelId="{8FFAB329-BC84-4673-A1D2-37B5CA97491F}" type="parTrans" cxnId="{9592871E-769B-4C41-A721-A36B90CEAA7B}">
      <dgm:prSet/>
      <dgm:spPr/>
      <dgm:t>
        <a:bodyPr/>
        <a:lstStyle/>
        <a:p>
          <a:endParaRPr lang="bg-BG"/>
        </a:p>
      </dgm:t>
    </dgm:pt>
    <dgm:pt modelId="{1B093B74-C9C2-4DC2-BF87-4E57E310FDDC}" type="sibTrans" cxnId="{9592871E-769B-4C41-A721-A36B90CEAA7B}">
      <dgm:prSet/>
      <dgm:spPr/>
      <dgm:t>
        <a:bodyPr/>
        <a:lstStyle/>
        <a:p>
          <a:endParaRPr lang="bg-BG"/>
        </a:p>
      </dgm:t>
    </dgm:pt>
    <dgm:pt modelId="{ABA9BD59-76F7-431A-A70D-9E3D67736B20}">
      <dgm:prSet/>
      <dgm:spPr/>
      <dgm:t>
        <a:bodyPr/>
        <a:lstStyle/>
        <a:p>
          <a:r>
            <a:rPr lang="en-US"/>
            <a:t>VISITORS_COUNT - брой на посетителите за месеца</a:t>
          </a:r>
          <a:endParaRPr lang="en-GB"/>
        </a:p>
      </dgm:t>
    </dgm:pt>
    <dgm:pt modelId="{4E9F23F8-13A9-447E-995A-9F9CF888FD06}" type="parTrans" cxnId="{6E74BF26-71C4-4C8B-B3C1-7CEA35692F32}">
      <dgm:prSet/>
      <dgm:spPr/>
      <dgm:t>
        <a:bodyPr/>
        <a:lstStyle/>
        <a:p>
          <a:endParaRPr lang="bg-BG"/>
        </a:p>
      </dgm:t>
    </dgm:pt>
    <dgm:pt modelId="{6EFFA9DA-1EF9-4656-B36A-F4FC900DBBF0}" type="sibTrans" cxnId="{6E74BF26-71C4-4C8B-B3C1-7CEA35692F32}">
      <dgm:prSet/>
      <dgm:spPr/>
      <dgm:t>
        <a:bodyPr/>
        <a:lstStyle/>
        <a:p>
          <a:endParaRPr lang="bg-BG"/>
        </a:p>
      </dgm:t>
    </dgm:pt>
    <dgm:pt modelId="{7646DFC1-73F2-487C-A858-04AE2C0E3790}" type="pres">
      <dgm:prSet presAssocID="{06F4FEF8-9D59-4A7C-9A50-D4C2D19E5FE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8F5BC8-4D61-4734-A1A8-8DE68D19108C}" type="pres">
      <dgm:prSet presAssocID="{3DC2C8F5-ED50-445E-8F06-0B09A2F97CBE}" presName="hierRoot1" presStyleCnt="0"/>
      <dgm:spPr/>
    </dgm:pt>
    <dgm:pt modelId="{06DFB899-21A9-4E1D-847B-884B7032D13C}" type="pres">
      <dgm:prSet presAssocID="{3DC2C8F5-ED50-445E-8F06-0B09A2F97CBE}" presName="composite" presStyleCnt="0"/>
      <dgm:spPr/>
    </dgm:pt>
    <dgm:pt modelId="{2B7FA859-EB5D-412E-B0E7-5CF86636B2A4}" type="pres">
      <dgm:prSet presAssocID="{3DC2C8F5-ED50-445E-8F06-0B09A2F97CBE}" presName="background" presStyleLbl="node0" presStyleIdx="0" presStyleCnt="4"/>
      <dgm:spPr/>
    </dgm:pt>
    <dgm:pt modelId="{4838B83F-F048-436B-8F34-972702ABD64E}" type="pres">
      <dgm:prSet presAssocID="{3DC2C8F5-ED50-445E-8F06-0B09A2F97CBE}" presName="text" presStyleLbl="fgAcc0" presStyleIdx="0" presStyleCnt="4">
        <dgm:presLayoutVars>
          <dgm:chPref val="3"/>
        </dgm:presLayoutVars>
      </dgm:prSet>
      <dgm:spPr/>
    </dgm:pt>
    <dgm:pt modelId="{17DB4D24-925B-461C-B586-81933A941050}" type="pres">
      <dgm:prSet presAssocID="{3DC2C8F5-ED50-445E-8F06-0B09A2F97CBE}" presName="hierChild2" presStyleCnt="0"/>
      <dgm:spPr/>
    </dgm:pt>
    <dgm:pt modelId="{9CEDB2CA-4004-45ED-A890-319BDBB8CA5F}" type="pres">
      <dgm:prSet presAssocID="{428CFED4-DBCE-4ED0-9007-83D33184C8FD}" presName="hierRoot1" presStyleCnt="0"/>
      <dgm:spPr/>
    </dgm:pt>
    <dgm:pt modelId="{0319A400-DCA4-487E-88E2-22B2CC153757}" type="pres">
      <dgm:prSet presAssocID="{428CFED4-DBCE-4ED0-9007-83D33184C8FD}" presName="composite" presStyleCnt="0"/>
      <dgm:spPr/>
    </dgm:pt>
    <dgm:pt modelId="{9F8FAB3B-2A1D-4E74-99D3-48AE0476C73B}" type="pres">
      <dgm:prSet presAssocID="{428CFED4-DBCE-4ED0-9007-83D33184C8FD}" presName="background" presStyleLbl="node0" presStyleIdx="1" presStyleCnt="4"/>
      <dgm:spPr/>
    </dgm:pt>
    <dgm:pt modelId="{229F6317-5E18-4E1C-9E6E-5890D480F258}" type="pres">
      <dgm:prSet presAssocID="{428CFED4-DBCE-4ED0-9007-83D33184C8FD}" presName="text" presStyleLbl="fgAcc0" presStyleIdx="1" presStyleCnt="4">
        <dgm:presLayoutVars>
          <dgm:chPref val="3"/>
        </dgm:presLayoutVars>
      </dgm:prSet>
      <dgm:spPr/>
    </dgm:pt>
    <dgm:pt modelId="{BB926341-7673-4299-B423-909077742768}" type="pres">
      <dgm:prSet presAssocID="{428CFED4-DBCE-4ED0-9007-83D33184C8FD}" presName="hierChild2" presStyleCnt="0"/>
      <dgm:spPr/>
    </dgm:pt>
    <dgm:pt modelId="{46BC4E55-2400-426C-9C75-057EF5C5F9EA}" type="pres">
      <dgm:prSet presAssocID="{53AB3462-F3D8-48E1-B096-EF0A61969374}" presName="hierRoot1" presStyleCnt="0"/>
      <dgm:spPr/>
    </dgm:pt>
    <dgm:pt modelId="{714DAB1F-293D-42C0-BEDF-69ABDA105391}" type="pres">
      <dgm:prSet presAssocID="{53AB3462-F3D8-48E1-B096-EF0A61969374}" presName="composite" presStyleCnt="0"/>
      <dgm:spPr/>
    </dgm:pt>
    <dgm:pt modelId="{F05E0E02-294C-4B39-8A2D-75F8714F914F}" type="pres">
      <dgm:prSet presAssocID="{53AB3462-F3D8-48E1-B096-EF0A61969374}" presName="background" presStyleLbl="node0" presStyleIdx="2" presStyleCnt="4"/>
      <dgm:spPr/>
    </dgm:pt>
    <dgm:pt modelId="{6915ED3B-7EBE-4602-A124-04F50271DE21}" type="pres">
      <dgm:prSet presAssocID="{53AB3462-F3D8-48E1-B096-EF0A61969374}" presName="text" presStyleLbl="fgAcc0" presStyleIdx="2" presStyleCnt="4">
        <dgm:presLayoutVars>
          <dgm:chPref val="3"/>
        </dgm:presLayoutVars>
      </dgm:prSet>
      <dgm:spPr/>
    </dgm:pt>
    <dgm:pt modelId="{CDC9FE20-3C72-4373-AE52-81D8B60398C5}" type="pres">
      <dgm:prSet presAssocID="{53AB3462-F3D8-48E1-B096-EF0A61969374}" presName="hierChild2" presStyleCnt="0"/>
      <dgm:spPr/>
    </dgm:pt>
    <dgm:pt modelId="{C04C4A96-DD16-4BDD-88B1-8814A341AA17}" type="pres">
      <dgm:prSet presAssocID="{ABA9BD59-76F7-431A-A70D-9E3D67736B20}" presName="hierRoot1" presStyleCnt="0"/>
      <dgm:spPr/>
    </dgm:pt>
    <dgm:pt modelId="{4B9E0B4B-1F3A-4CA3-B2B5-8BE6129D0E6E}" type="pres">
      <dgm:prSet presAssocID="{ABA9BD59-76F7-431A-A70D-9E3D67736B20}" presName="composite" presStyleCnt="0"/>
      <dgm:spPr/>
    </dgm:pt>
    <dgm:pt modelId="{9CA0ED68-F568-42C8-8276-33EC29539DAF}" type="pres">
      <dgm:prSet presAssocID="{ABA9BD59-76F7-431A-A70D-9E3D67736B20}" presName="background" presStyleLbl="node0" presStyleIdx="3" presStyleCnt="4"/>
      <dgm:spPr/>
    </dgm:pt>
    <dgm:pt modelId="{A92E79D2-FAE5-4E6A-9557-C7CADE725486}" type="pres">
      <dgm:prSet presAssocID="{ABA9BD59-76F7-431A-A70D-9E3D67736B20}" presName="text" presStyleLbl="fgAcc0" presStyleIdx="3" presStyleCnt="4">
        <dgm:presLayoutVars>
          <dgm:chPref val="3"/>
        </dgm:presLayoutVars>
      </dgm:prSet>
      <dgm:spPr/>
    </dgm:pt>
    <dgm:pt modelId="{CBD369CF-C4B3-43BB-AB8E-64E261E23634}" type="pres">
      <dgm:prSet presAssocID="{ABA9BD59-76F7-431A-A70D-9E3D67736B20}" presName="hierChild2" presStyleCnt="0"/>
      <dgm:spPr/>
    </dgm:pt>
  </dgm:ptLst>
  <dgm:cxnLst>
    <dgm:cxn modelId="{9592871E-769B-4C41-A721-A36B90CEAA7B}" srcId="{06F4FEF8-9D59-4A7C-9A50-D4C2D19E5FE6}" destId="{53AB3462-F3D8-48E1-B096-EF0A61969374}" srcOrd="2" destOrd="0" parTransId="{8FFAB329-BC84-4673-A1D2-37B5CA97491F}" sibTransId="{1B093B74-C9C2-4DC2-BF87-4E57E310FDDC}"/>
    <dgm:cxn modelId="{6E74BF26-71C4-4C8B-B3C1-7CEA35692F32}" srcId="{06F4FEF8-9D59-4A7C-9A50-D4C2D19E5FE6}" destId="{ABA9BD59-76F7-431A-A70D-9E3D67736B20}" srcOrd="3" destOrd="0" parTransId="{4E9F23F8-13A9-447E-995A-9F9CF888FD06}" sibTransId="{6EFFA9DA-1EF9-4656-B36A-F4FC900DBBF0}"/>
    <dgm:cxn modelId="{7DA82046-8395-4E8B-A807-F4C63CFC68F2}" type="presOf" srcId="{06F4FEF8-9D59-4A7C-9A50-D4C2D19E5FE6}" destId="{7646DFC1-73F2-487C-A858-04AE2C0E3790}" srcOrd="0" destOrd="0" presId="urn:microsoft.com/office/officeart/2005/8/layout/hierarchy1"/>
    <dgm:cxn modelId="{4E3A398D-749C-420C-B2E7-BEFB96020BDC}" type="presOf" srcId="{3DC2C8F5-ED50-445E-8F06-0B09A2F97CBE}" destId="{4838B83F-F048-436B-8F34-972702ABD64E}" srcOrd="0" destOrd="0" presId="urn:microsoft.com/office/officeart/2005/8/layout/hierarchy1"/>
    <dgm:cxn modelId="{482287C0-1264-47EA-9612-8EF76AB5B522}" type="presOf" srcId="{ABA9BD59-76F7-431A-A70D-9E3D67736B20}" destId="{A92E79D2-FAE5-4E6A-9557-C7CADE725486}" srcOrd="0" destOrd="0" presId="urn:microsoft.com/office/officeart/2005/8/layout/hierarchy1"/>
    <dgm:cxn modelId="{D5E018CF-BD0B-4CB1-B422-60C78F7A9C52}" type="presOf" srcId="{428CFED4-DBCE-4ED0-9007-83D33184C8FD}" destId="{229F6317-5E18-4E1C-9E6E-5890D480F258}" srcOrd="0" destOrd="0" presId="urn:microsoft.com/office/officeart/2005/8/layout/hierarchy1"/>
    <dgm:cxn modelId="{178DD8DF-DE4F-4DBB-98C4-B40C5CD41FFC}" srcId="{06F4FEF8-9D59-4A7C-9A50-D4C2D19E5FE6}" destId="{428CFED4-DBCE-4ED0-9007-83D33184C8FD}" srcOrd="1" destOrd="0" parTransId="{55F04F12-4766-4574-9B6B-731D62E7B005}" sibTransId="{7C486C23-940B-4D98-BD2A-75A8A08EF0A6}"/>
    <dgm:cxn modelId="{5FC945EF-DC54-4472-8408-9D822D837F8B}" srcId="{06F4FEF8-9D59-4A7C-9A50-D4C2D19E5FE6}" destId="{3DC2C8F5-ED50-445E-8F06-0B09A2F97CBE}" srcOrd="0" destOrd="0" parTransId="{8FE5A34D-5939-499C-BCC0-21FC6AA7A6C9}" sibTransId="{EB0D243F-C717-4B3A-ABB8-4269283673DD}"/>
    <dgm:cxn modelId="{D813D0F7-7679-4040-8609-6FF627F6F2EC}" type="presOf" srcId="{53AB3462-F3D8-48E1-B096-EF0A61969374}" destId="{6915ED3B-7EBE-4602-A124-04F50271DE21}" srcOrd="0" destOrd="0" presId="urn:microsoft.com/office/officeart/2005/8/layout/hierarchy1"/>
    <dgm:cxn modelId="{4A7C450E-6D7B-4E31-9559-8D460FBB7A06}" type="presParOf" srcId="{7646DFC1-73F2-487C-A858-04AE2C0E3790}" destId="{118F5BC8-4D61-4734-A1A8-8DE68D19108C}" srcOrd="0" destOrd="0" presId="urn:microsoft.com/office/officeart/2005/8/layout/hierarchy1"/>
    <dgm:cxn modelId="{CA997DAA-BBFA-4778-95D1-5C04B9D2D23B}" type="presParOf" srcId="{118F5BC8-4D61-4734-A1A8-8DE68D19108C}" destId="{06DFB899-21A9-4E1D-847B-884B7032D13C}" srcOrd="0" destOrd="0" presId="urn:microsoft.com/office/officeart/2005/8/layout/hierarchy1"/>
    <dgm:cxn modelId="{AD66D889-4601-4A46-A39C-942F0194EA7E}" type="presParOf" srcId="{06DFB899-21A9-4E1D-847B-884B7032D13C}" destId="{2B7FA859-EB5D-412E-B0E7-5CF86636B2A4}" srcOrd="0" destOrd="0" presId="urn:microsoft.com/office/officeart/2005/8/layout/hierarchy1"/>
    <dgm:cxn modelId="{B04EECCC-710D-498E-BDF5-157662B09BDE}" type="presParOf" srcId="{06DFB899-21A9-4E1D-847B-884B7032D13C}" destId="{4838B83F-F048-436B-8F34-972702ABD64E}" srcOrd="1" destOrd="0" presId="urn:microsoft.com/office/officeart/2005/8/layout/hierarchy1"/>
    <dgm:cxn modelId="{F28DF594-85F0-42AB-80E4-93A3DD4F3099}" type="presParOf" srcId="{118F5BC8-4D61-4734-A1A8-8DE68D19108C}" destId="{17DB4D24-925B-461C-B586-81933A941050}" srcOrd="1" destOrd="0" presId="urn:microsoft.com/office/officeart/2005/8/layout/hierarchy1"/>
    <dgm:cxn modelId="{A160A5E9-DB16-47F4-A858-B6007120E8EC}" type="presParOf" srcId="{7646DFC1-73F2-487C-A858-04AE2C0E3790}" destId="{9CEDB2CA-4004-45ED-A890-319BDBB8CA5F}" srcOrd="1" destOrd="0" presId="urn:microsoft.com/office/officeart/2005/8/layout/hierarchy1"/>
    <dgm:cxn modelId="{40E7DC6D-5B54-4B07-A37A-A8D4C51EA066}" type="presParOf" srcId="{9CEDB2CA-4004-45ED-A890-319BDBB8CA5F}" destId="{0319A400-DCA4-487E-88E2-22B2CC153757}" srcOrd="0" destOrd="0" presId="urn:microsoft.com/office/officeart/2005/8/layout/hierarchy1"/>
    <dgm:cxn modelId="{B0D711A6-103F-4C24-8AAF-6016EE8B591E}" type="presParOf" srcId="{0319A400-DCA4-487E-88E2-22B2CC153757}" destId="{9F8FAB3B-2A1D-4E74-99D3-48AE0476C73B}" srcOrd="0" destOrd="0" presId="urn:microsoft.com/office/officeart/2005/8/layout/hierarchy1"/>
    <dgm:cxn modelId="{8F6F6F3F-DCCD-413A-A29F-03D9D33E91C2}" type="presParOf" srcId="{0319A400-DCA4-487E-88E2-22B2CC153757}" destId="{229F6317-5E18-4E1C-9E6E-5890D480F258}" srcOrd="1" destOrd="0" presId="urn:microsoft.com/office/officeart/2005/8/layout/hierarchy1"/>
    <dgm:cxn modelId="{9519F0CA-CBE7-48A8-8094-328CB91D2987}" type="presParOf" srcId="{9CEDB2CA-4004-45ED-A890-319BDBB8CA5F}" destId="{BB926341-7673-4299-B423-909077742768}" srcOrd="1" destOrd="0" presId="urn:microsoft.com/office/officeart/2005/8/layout/hierarchy1"/>
    <dgm:cxn modelId="{8F216092-97F9-4C2C-B4CB-1AB9ECF8A9E4}" type="presParOf" srcId="{7646DFC1-73F2-487C-A858-04AE2C0E3790}" destId="{46BC4E55-2400-426C-9C75-057EF5C5F9EA}" srcOrd="2" destOrd="0" presId="urn:microsoft.com/office/officeart/2005/8/layout/hierarchy1"/>
    <dgm:cxn modelId="{B858284A-5741-43AC-B880-C87C8AFF7733}" type="presParOf" srcId="{46BC4E55-2400-426C-9C75-057EF5C5F9EA}" destId="{714DAB1F-293D-42C0-BEDF-69ABDA105391}" srcOrd="0" destOrd="0" presId="urn:microsoft.com/office/officeart/2005/8/layout/hierarchy1"/>
    <dgm:cxn modelId="{4E5F7C73-05C6-4416-960E-464C8B2BF638}" type="presParOf" srcId="{714DAB1F-293D-42C0-BEDF-69ABDA105391}" destId="{F05E0E02-294C-4B39-8A2D-75F8714F914F}" srcOrd="0" destOrd="0" presId="urn:microsoft.com/office/officeart/2005/8/layout/hierarchy1"/>
    <dgm:cxn modelId="{6CA839F0-F275-43FB-BC16-B6CE40A75874}" type="presParOf" srcId="{714DAB1F-293D-42C0-BEDF-69ABDA105391}" destId="{6915ED3B-7EBE-4602-A124-04F50271DE21}" srcOrd="1" destOrd="0" presId="urn:microsoft.com/office/officeart/2005/8/layout/hierarchy1"/>
    <dgm:cxn modelId="{D613B24D-E7F2-4EF2-A55B-D2308BD71D46}" type="presParOf" srcId="{46BC4E55-2400-426C-9C75-057EF5C5F9EA}" destId="{CDC9FE20-3C72-4373-AE52-81D8B60398C5}" srcOrd="1" destOrd="0" presId="urn:microsoft.com/office/officeart/2005/8/layout/hierarchy1"/>
    <dgm:cxn modelId="{CEF2E15E-7C45-4319-83F6-4428C192232D}" type="presParOf" srcId="{7646DFC1-73F2-487C-A858-04AE2C0E3790}" destId="{C04C4A96-DD16-4BDD-88B1-8814A341AA17}" srcOrd="3" destOrd="0" presId="urn:microsoft.com/office/officeart/2005/8/layout/hierarchy1"/>
    <dgm:cxn modelId="{89DFF1E6-FC09-4515-8C29-331A22062FAD}" type="presParOf" srcId="{C04C4A96-DD16-4BDD-88B1-8814A341AA17}" destId="{4B9E0B4B-1F3A-4CA3-B2B5-8BE6129D0E6E}" srcOrd="0" destOrd="0" presId="urn:microsoft.com/office/officeart/2005/8/layout/hierarchy1"/>
    <dgm:cxn modelId="{14D37324-9E7C-4C8A-8E4C-DF0881D8FA0B}" type="presParOf" srcId="{4B9E0B4B-1F3A-4CA3-B2B5-8BE6129D0E6E}" destId="{9CA0ED68-F568-42C8-8276-33EC29539DAF}" srcOrd="0" destOrd="0" presId="urn:microsoft.com/office/officeart/2005/8/layout/hierarchy1"/>
    <dgm:cxn modelId="{3831AAD6-AAA6-43F9-BE20-415CD55662B8}" type="presParOf" srcId="{4B9E0B4B-1F3A-4CA3-B2B5-8BE6129D0E6E}" destId="{A92E79D2-FAE5-4E6A-9557-C7CADE725486}" srcOrd="1" destOrd="0" presId="urn:microsoft.com/office/officeart/2005/8/layout/hierarchy1"/>
    <dgm:cxn modelId="{3A437977-3CE5-4676-8373-3F3C4EB38088}" type="presParOf" srcId="{C04C4A96-DD16-4BDD-88B1-8814A341AA17}" destId="{CBD369CF-C4B3-43BB-AB8E-64E261E2363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F4FEF8-9D59-4A7C-9A50-D4C2D19E5FE6}" type="doc">
      <dgm:prSet loTypeId="urn:microsoft.com/office/officeart/2005/8/layout/hierarchy1" loCatId="hierarchy" qsTypeId="urn:microsoft.com/office/officeart/2005/8/quickstyle/simple4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10374B56-386F-441D-8C5A-30E6F64A1B85}">
      <dgm:prSet custT="1"/>
      <dgm:spPr/>
      <dgm:t>
        <a:bodyPr/>
        <a:lstStyle/>
        <a:p>
          <a:r>
            <a:rPr lang="en-US" sz="1000" b="1" dirty="0" err="1"/>
            <a:t>Таблица</a:t>
          </a:r>
          <a:r>
            <a:rPr lang="en-US" sz="1000" b="1" dirty="0"/>
            <a:t> EMPLOYEE</a:t>
          </a:r>
        </a:p>
      </dgm:t>
    </dgm:pt>
    <dgm:pt modelId="{20F3C110-D661-4289-B66E-5B02FF44F861}" type="parTrans" cxnId="{272B33B8-6AC3-4014-8AF6-EA6569401369}">
      <dgm:prSet/>
      <dgm:spPr/>
      <dgm:t>
        <a:bodyPr/>
        <a:lstStyle/>
        <a:p>
          <a:endParaRPr lang="en-US"/>
        </a:p>
      </dgm:t>
    </dgm:pt>
    <dgm:pt modelId="{11783679-6B9C-47B1-848C-ED67EBA5DF4E}" type="sibTrans" cxnId="{272B33B8-6AC3-4014-8AF6-EA6569401369}">
      <dgm:prSet/>
      <dgm:spPr/>
      <dgm:t>
        <a:bodyPr/>
        <a:lstStyle/>
        <a:p>
          <a:endParaRPr lang="en-US"/>
        </a:p>
      </dgm:t>
    </dgm:pt>
    <dgm:pt modelId="{28B2119F-B727-4214-A450-F1F5961A333B}">
      <dgm:prSet custT="1"/>
      <dgm:spPr/>
      <dgm:t>
        <a:bodyPr/>
        <a:lstStyle/>
        <a:p>
          <a:r>
            <a:rPr lang="en-US" sz="1000" u="sng" dirty="0"/>
            <a:t>ID</a:t>
          </a:r>
          <a:r>
            <a:rPr lang="en-US" sz="1000" dirty="0"/>
            <a:t> - </a:t>
          </a:r>
          <a:r>
            <a:rPr lang="en-US" sz="1000" dirty="0" err="1"/>
            <a:t>идентификационен</a:t>
          </a:r>
          <a:r>
            <a:rPr lang="en-US" sz="1000" dirty="0"/>
            <a:t> </a:t>
          </a:r>
          <a:r>
            <a:rPr lang="en-US" sz="1000" dirty="0" err="1"/>
            <a:t>номер</a:t>
          </a:r>
          <a:r>
            <a:rPr lang="en-US" sz="1000" dirty="0"/>
            <a:t>, </a:t>
          </a:r>
          <a:r>
            <a:rPr lang="en-US" sz="1000" dirty="0" err="1"/>
            <a:t>първичен</a:t>
          </a:r>
          <a:r>
            <a:rPr lang="en-US" sz="1000" dirty="0"/>
            <a:t> </a:t>
          </a:r>
          <a:r>
            <a:rPr lang="en-US" sz="1000" dirty="0" err="1"/>
            <a:t>ключ</a:t>
          </a:r>
          <a:endParaRPr lang="en-US" sz="1000" dirty="0"/>
        </a:p>
      </dgm:t>
    </dgm:pt>
    <dgm:pt modelId="{5A8B1993-9A5F-4CBB-BAD3-39B91404747A}" type="parTrans" cxnId="{931EDE4F-FA1C-435B-B7D1-EA6026791C61}">
      <dgm:prSet/>
      <dgm:spPr/>
      <dgm:t>
        <a:bodyPr/>
        <a:lstStyle/>
        <a:p>
          <a:endParaRPr lang="en-US"/>
        </a:p>
      </dgm:t>
    </dgm:pt>
    <dgm:pt modelId="{0F315545-BD01-4986-AD88-375C89E30AA6}" type="sibTrans" cxnId="{931EDE4F-FA1C-435B-B7D1-EA6026791C61}">
      <dgm:prSet/>
      <dgm:spPr/>
      <dgm:t>
        <a:bodyPr/>
        <a:lstStyle/>
        <a:p>
          <a:endParaRPr lang="en-US"/>
        </a:p>
      </dgm:t>
    </dgm:pt>
    <dgm:pt modelId="{DEEBE428-670C-4213-9911-34625C91A5EA}">
      <dgm:prSet custT="1"/>
      <dgm:spPr/>
      <dgm:t>
        <a:bodyPr/>
        <a:lstStyle/>
        <a:p>
          <a:r>
            <a:rPr lang="en-US" sz="1000"/>
            <a:t>NAME - име</a:t>
          </a:r>
        </a:p>
      </dgm:t>
    </dgm:pt>
    <dgm:pt modelId="{8599811F-BF12-4816-B58E-89C5A0D132A0}" type="parTrans" cxnId="{6F5BABEF-BB64-4E9E-877C-6D912B795E9D}">
      <dgm:prSet/>
      <dgm:spPr/>
      <dgm:t>
        <a:bodyPr/>
        <a:lstStyle/>
        <a:p>
          <a:endParaRPr lang="en-US"/>
        </a:p>
      </dgm:t>
    </dgm:pt>
    <dgm:pt modelId="{BDFF245F-2C57-46AE-BA24-FECEB209D08E}" type="sibTrans" cxnId="{6F5BABEF-BB64-4E9E-877C-6D912B795E9D}">
      <dgm:prSet/>
      <dgm:spPr/>
      <dgm:t>
        <a:bodyPr/>
        <a:lstStyle/>
        <a:p>
          <a:endParaRPr lang="en-US"/>
        </a:p>
      </dgm:t>
    </dgm:pt>
    <dgm:pt modelId="{C80BF7F2-D94D-45C4-918B-A77B62B0F005}">
      <dgm:prSet custT="1"/>
      <dgm:spPr/>
      <dgm:t>
        <a:bodyPr/>
        <a:lstStyle/>
        <a:p>
          <a:r>
            <a:rPr lang="en-US" sz="1000"/>
            <a:t>MUSEUM_NAME - име на музея, външен ключ към NAME.MUSEUM</a:t>
          </a:r>
        </a:p>
      </dgm:t>
    </dgm:pt>
    <dgm:pt modelId="{168B8A55-B288-414A-93DD-D9FE28297825}" type="parTrans" cxnId="{1AF3EF0A-67FB-49A4-8AA8-CC3098FC57B0}">
      <dgm:prSet/>
      <dgm:spPr/>
      <dgm:t>
        <a:bodyPr/>
        <a:lstStyle/>
        <a:p>
          <a:endParaRPr lang="en-US"/>
        </a:p>
      </dgm:t>
    </dgm:pt>
    <dgm:pt modelId="{90EAB2AF-CBFF-4EB3-AFAB-A003B9C4150F}" type="sibTrans" cxnId="{1AF3EF0A-67FB-49A4-8AA8-CC3098FC57B0}">
      <dgm:prSet/>
      <dgm:spPr/>
      <dgm:t>
        <a:bodyPr/>
        <a:lstStyle/>
        <a:p>
          <a:endParaRPr lang="en-US"/>
        </a:p>
      </dgm:t>
    </dgm:pt>
    <dgm:pt modelId="{E7272EC4-B532-4A43-A94C-5AF0A14A0B79}">
      <dgm:prSet custT="1"/>
      <dgm:spPr/>
      <dgm:t>
        <a:bodyPr/>
        <a:lstStyle/>
        <a:p>
          <a:r>
            <a:rPr lang="en-US" sz="1000"/>
            <a:t>POSITION - длъжност</a:t>
          </a:r>
        </a:p>
      </dgm:t>
    </dgm:pt>
    <dgm:pt modelId="{C5FD17AF-8987-4972-B3A5-F3DC36D5FFFD}" type="parTrans" cxnId="{A67D809B-BD97-4A23-8163-37829B6ED0C3}">
      <dgm:prSet/>
      <dgm:spPr/>
      <dgm:t>
        <a:bodyPr/>
        <a:lstStyle/>
        <a:p>
          <a:endParaRPr lang="en-US"/>
        </a:p>
      </dgm:t>
    </dgm:pt>
    <dgm:pt modelId="{3A8669EE-DD43-4A3B-9682-6BD272E5002D}" type="sibTrans" cxnId="{A67D809B-BD97-4A23-8163-37829B6ED0C3}">
      <dgm:prSet/>
      <dgm:spPr/>
      <dgm:t>
        <a:bodyPr/>
        <a:lstStyle/>
        <a:p>
          <a:endParaRPr lang="en-US"/>
        </a:p>
      </dgm:t>
    </dgm:pt>
    <dgm:pt modelId="{C2735214-884D-4AC2-A05A-2AF8B776489D}">
      <dgm:prSet custT="1"/>
      <dgm:spPr/>
      <dgm:t>
        <a:bodyPr/>
        <a:lstStyle/>
        <a:p>
          <a:r>
            <a:rPr lang="en-US" sz="1000"/>
            <a:t>TELEPHONE - телефонен номер</a:t>
          </a:r>
        </a:p>
      </dgm:t>
    </dgm:pt>
    <dgm:pt modelId="{FC2775B3-EAD2-40FE-82DB-047B99AAEED7}" type="parTrans" cxnId="{9457972C-2579-496E-9609-E7368DB48DD8}">
      <dgm:prSet/>
      <dgm:spPr/>
      <dgm:t>
        <a:bodyPr/>
        <a:lstStyle/>
        <a:p>
          <a:endParaRPr lang="en-US"/>
        </a:p>
      </dgm:t>
    </dgm:pt>
    <dgm:pt modelId="{2328048C-FC2B-495D-A1CF-DAF5CB742F49}" type="sibTrans" cxnId="{9457972C-2579-496E-9609-E7368DB48DD8}">
      <dgm:prSet/>
      <dgm:spPr/>
      <dgm:t>
        <a:bodyPr/>
        <a:lstStyle/>
        <a:p>
          <a:endParaRPr lang="en-US"/>
        </a:p>
      </dgm:t>
    </dgm:pt>
    <dgm:pt modelId="{21AFAD0C-1894-4EED-9A8B-98E8014F13D6}">
      <dgm:prSet custT="1"/>
      <dgm:spPr/>
      <dgm:t>
        <a:bodyPr/>
        <a:lstStyle/>
        <a:p>
          <a:r>
            <a:rPr lang="en-US" sz="1000"/>
            <a:t>SALARY - месечна заплата</a:t>
          </a:r>
        </a:p>
      </dgm:t>
    </dgm:pt>
    <dgm:pt modelId="{7C68CB54-CE83-42C3-AEB9-4507317B7B48}" type="parTrans" cxnId="{C96D0376-4FA8-41AA-9C7F-2C7A7A195360}">
      <dgm:prSet/>
      <dgm:spPr/>
      <dgm:t>
        <a:bodyPr/>
        <a:lstStyle/>
        <a:p>
          <a:endParaRPr lang="en-US"/>
        </a:p>
      </dgm:t>
    </dgm:pt>
    <dgm:pt modelId="{C1EDC734-F9AE-4BA8-8418-63CE64F84C84}" type="sibTrans" cxnId="{C96D0376-4FA8-41AA-9C7F-2C7A7A195360}">
      <dgm:prSet/>
      <dgm:spPr/>
      <dgm:t>
        <a:bodyPr/>
        <a:lstStyle/>
        <a:p>
          <a:endParaRPr lang="en-US"/>
        </a:p>
      </dgm:t>
    </dgm:pt>
    <dgm:pt modelId="{7646DFC1-73F2-487C-A858-04AE2C0E3790}" type="pres">
      <dgm:prSet presAssocID="{06F4FEF8-9D59-4A7C-9A50-D4C2D19E5FE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211FE3-609C-431D-BFF1-05B15C442B6C}" type="pres">
      <dgm:prSet presAssocID="{10374B56-386F-441D-8C5A-30E6F64A1B85}" presName="hierRoot1" presStyleCnt="0"/>
      <dgm:spPr/>
    </dgm:pt>
    <dgm:pt modelId="{98F53BFC-3FD9-48C9-BC1B-9D86474EEF05}" type="pres">
      <dgm:prSet presAssocID="{10374B56-386F-441D-8C5A-30E6F64A1B85}" presName="composite" presStyleCnt="0"/>
      <dgm:spPr/>
    </dgm:pt>
    <dgm:pt modelId="{0B21CF21-990C-4DA0-84A8-51C16DF6BF42}" type="pres">
      <dgm:prSet presAssocID="{10374B56-386F-441D-8C5A-30E6F64A1B85}" presName="background" presStyleLbl="node0" presStyleIdx="0" presStyleCnt="7"/>
      <dgm:spPr/>
    </dgm:pt>
    <dgm:pt modelId="{6927C3B8-F1FF-4C76-9524-E1A26E1026E4}" type="pres">
      <dgm:prSet presAssocID="{10374B56-386F-441D-8C5A-30E6F64A1B85}" presName="text" presStyleLbl="fgAcc0" presStyleIdx="0" presStyleCnt="7">
        <dgm:presLayoutVars>
          <dgm:chPref val="3"/>
        </dgm:presLayoutVars>
      </dgm:prSet>
      <dgm:spPr/>
    </dgm:pt>
    <dgm:pt modelId="{CB129B8B-B4D1-4AAA-9D9A-61E110B7C9F4}" type="pres">
      <dgm:prSet presAssocID="{10374B56-386F-441D-8C5A-30E6F64A1B85}" presName="hierChild2" presStyleCnt="0"/>
      <dgm:spPr/>
    </dgm:pt>
    <dgm:pt modelId="{CB768DF9-DE56-478D-8240-95640CE504BE}" type="pres">
      <dgm:prSet presAssocID="{28B2119F-B727-4214-A450-F1F5961A333B}" presName="hierRoot1" presStyleCnt="0"/>
      <dgm:spPr/>
    </dgm:pt>
    <dgm:pt modelId="{25F493B3-7031-4E8E-8FF6-D1D24501C5C4}" type="pres">
      <dgm:prSet presAssocID="{28B2119F-B727-4214-A450-F1F5961A333B}" presName="composite" presStyleCnt="0"/>
      <dgm:spPr/>
    </dgm:pt>
    <dgm:pt modelId="{7A760D6D-492F-4ADC-9EA2-A06F31AE6B9F}" type="pres">
      <dgm:prSet presAssocID="{28B2119F-B727-4214-A450-F1F5961A333B}" presName="background" presStyleLbl="node0" presStyleIdx="1" presStyleCnt="7"/>
      <dgm:spPr/>
    </dgm:pt>
    <dgm:pt modelId="{3FCFEE68-F865-49E1-839A-65424FCF83C6}" type="pres">
      <dgm:prSet presAssocID="{28B2119F-B727-4214-A450-F1F5961A333B}" presName="text" presStyleLbl="fgAcc0" presStyleIdx="1" presStyleCnt="7">
        <dgm:presLayoutVars>
          <dgm:chPref val="3"/>
        </dgm:presLayoutVars>
      </dgm:prSet>
      <dgm:spPr/>
    </dgm:pt>
    <dgm:pt modelId="{470984D0-F3FF-481F-9E73-D124CAC69997}" type="pres">
      <dgm:prSet presAssocID="{28B2119F-B727-4214-A450-F1F5961A333B}" presName="hierChild2" presStyleCnt="0"/>
      <dgm:spPr/>
    </dgm:pt>
    <dgm:pt modelId="{A76E4BD7-D5B4-4C9C-8EA6-FD50ABFBC390}" type="pres">
      <dgm:prSet presAssocID="{DEEBE428-670C-4213-9911-34625C91A5EA}" presName="hierRoot1" presStyleCnt="0"/>
      <dgm:spPr/>
    </dgm:pt>
    <dgm:pt modelId="{132440C0-8E94-481B-BA79-881DD196ABAF}" type="pres">
      <dgm:prSet presAssocID="{DEEBE428-670C-4213-9911-34625C91A5EA}" presName="composite" presStyleCnt="0"/>
      <dgm:spPr/>
    </dgm:pt>
    <dgm:pt modelId="{0DE0FE58-6EC2-4B2B-8BC0-BE5E15C3AC86}" type="pres">
      <dgm:prSet presAssocID="{DEEBE428-670C-4213-9911-34625C91A5EA}" presName="background" presStyleLbl="node0" presStyleIdx="2" presStyleCnt="7"/>
      <dgm:spPr/>
    </dgm:pt>
    <dgm:pt modelId="{0E6CDF01-AA33-44C2-8604-095B18F43E44}" type="pres">
      <dgm:prSet presAssocID="{DEEBE428-670C-4213-9911-34625C91A5EA}" presName="text" presStyleLbl="fgAcc0" presStyleIdx="2" presStyleCnt="7">
        <dgm:presLayoutVars>
          <dgm:chPref val="3"/>
        </dgm:presLayoutVars>
      </dgm:prSet>
      <dgm:spPr/>
    </dgm:pt>
    <dgm:pt modelId="{73EE4D3A-5E16-4B46-A40D-38B410218EC2}" type="pres">
      <dgm:prSet presAssocID="{DEEBE428-670C-4213-9911-34625C91A5EA}" presName="hierChild2" presStyleCnt="0"/>
      <dgm:spPr/>
    </dgm:pt>
    <dgm:pt modelId="{BD81E509-BA89-4E0C-91CC-35BBB42ED41F}" type="pres">
      <dgm:prSet presAssocID="{C80BF7F2-D94D-45C4-918B-A77B62B0F005}" presName="hierRoot1" presStyleCnt="0"/>
      <dgm:spPr/>
    </dgm:pt>
    <dgm:pt modelId="{5A0781B2-2480-4606-BF41-9B1C6F52A9EA}" type="pres">
      <dgm:prSet presAssocID="{C80BF7F2-D94D-45C4-918B-A77B62B0F005}" presName="composite" presStyleCnt="0"/>
      <dgm:spPr/>
    </dgm:pt>
    <dgm:pt modelId="{9D172597-4DD2-41D6-889F-9EF5E1FA866D}" type="pres">
      <dgm:prSet presAssocID="{C80BF7F2-D94D-45C4-918B-A77B62B0F005}" presName="background" presStyleLbl="node0" presStyleIdx="3" presStyleCnt="7"/>
      <dgm:spPr/>
    </dgm:pt>
    <dgm:pt modelId="{5D9BC676-F9A1-42EE-9AC4-46C9446E4091}" type="pres">
      <dgm:prSet presAssocID="{C80BF7F2-D94D-45C4-918B-A77B62B0F005}" presName="text" presStyleLbl="fgAcc0" presStyleIdx="3" presStyleCnt="7">
        <dgm:presLayoutVars>
          <dgm:chPref val="3"/>
        </dgm:presLayoutVars>
      </dgm:prSet>
      <dgm:spPr/>
    </dgm:pt>
    <dgm:pt modelId="{01D2D043-8AE8-4890-81EC-1CFB7BAC709B}" type="pres">
      <dgm:prSet presAssocID="{C80BF7F2-D94D-45C4-918B-A77B62B0F005}" presName="hierChild2" presStyleCnt="0"/>
      <dgm:spPr/>
    </dgm:pt>
    <dgm:pt modelId="{46B3FC7C-3C6F-4B21-8AD0-3F7F622ABA72}" type="pres">
      <dgm:prSet presAssocID="{E7272EC4-B532-4A43-A94C-5AF0A14A0B79}" presName="hierRoot1" presStyleCnt="0"/>
      <dgm:spPr/>
    </dgm:pt>
    <dgm:pt modelId="{1060A755-2691-4694-A1FE-04D0B6ADD656}" type="pres">
      <dgm:prSet presAssocID="{E7272EC4-B532-4A43-A94C-5AF0A14A0B79}" presName="composite" presStyleCnt="0"/>
      <dgm:spPr/>
    </dgm:pt>
    <dgm:pt modelId="{1E911D33-9CEF-4596-AD01-D16149E296E4}" type="pres">
      <dgm:prSet presAssocID="{E7272EC4-B532-4A43-A94C-5AF0A14A0B79}" presName="background" presStyleLbl="node0" presStyleIdx="4" presStyleCnt="7"/>
      <dgm:spPr/>
    </dgm:pt>
    <dgm:pt modelId="{C8FF692E-F775-4DA9-9C9D-C2A2491D3553}" type="pres">
      <dgm:prSet presAssocID="{E7272EC4-B532-4A43-A94C-5AF0A14A0B79}" presName="text" presStyleLbl="fgAcc0" presStyleIdx="4" presStyleCnt="7">
        <dgm:presLayoutVars>
          <dgm:chPref val="3"/>
        </dgm:presLayoutVars>
      </dgm:prSet>
      <dgm:spPr/>
    </dgm:pt>
    <dgm:pt modelId="{1C843744-B708-4DC1-BDF1-002395587C06}" type="pres">
      <dgm:prSet presAssocID="{E7272EC4-B532-4A43-A94C-5AF0A14A0B79}" presName="hierChild2" presStyleCnt="0"/>
      <dgm:spPr/>
    </dgm:pt>
    <dgm:pt modelId="{54B6F53A-20D0-48EE-B94B-2DD4A2F6A762}" type="pres">
      <dgm:prSet presAssocID="{C2735214-884D-4AC2-A05A-2AF8B776489D}" presName="hierRoot1" presStyleCnt="0"/>
      <dgm:spPr/>
    </dgm:pt>
    <dgm:pt modelId="{BBA2FEAA-0DAF-461F-936D-A8386AE235F3}" type="pres">
      <dgm:prSet presAssocID="{C2735214-884D-4AC2-A05A-2AF8B776489D}" presName="composite" presStyleCnt="0"/>
      <dgm:spPr/>
    </dgm:pt>
    <dgm:pt modelId="{501A9A63-6F94-4B19-83B9-D29062053A92}" type="pres">
      <dgm:prSet presAssocID="{C2735214-884D-4AC2-A05A-2AF8B776489D}" presName="background" presStyleLbl="node0" presStyleIdx="5" presStyleCnt="7"/>
      <dgm:spPr/>
    </dgm:pt>
    <dgm:pt modelId="{7592B70E-7183-43EA-85AD-EB2C3E4CD804}" type="pres">
      <dgm:prSet presAssocID="{C2735214-884D-4AC2-A05A-2AF8B776489D}" presName="text" presStyleLbl="fgAcc0" presStyleIdx="5" presStyleCnt="7">
        <dgm:presLayoutVars>
          <dgm:chPref val="3"/>
        </dgm:presLayoutVars>
      </dgm:prSet>
      <dgm:spPr/>
    </dgm:pt>
    <dgm:pt modelId="{4448423D-AE65-4108-B6A4-2532B911B888}" type="pres">
      <dgm:prSet presAssocID="{C2735214-884D-4AC2-A05A-2AF8B776489D}" presName="hierChild2" presStyleCnt="0"/>
      <dgm:spPr/>
    </dgm:pt>
    <dgm:pt modelId="{9F1C634C-D27A-41C9-B2AB-81E3DBA7C666}" type="pres">
      <dgm:prSet presAssocID="{21AFAD0C-1894-4EED-9A8B-98E8014F13D6}" presName="hierRoot1" presStyleCnt="0"/>
      <dgm:spPr/>
    </dgm:pt>
    <dgm:pt modelId="{9F945A26-0467-49D8-9F45-CCEDD066CEA9}" type="pres">
      <dgm:prSet presAssocID="{21AFAD0C-1894-4EED-9A8B-98E8014F13D6}" presName="composite" presStyleCnt="0"/>
      <dgm:spPr/>
    </dgm:pt>
    <dgm:pt modelId="{7A1A4725-7393-4E66-BE2E-5536C58E16B3}" type="pres">
      <dgm:prSet presAssocID="{21AFAD0C-1894-4EED-9A8B-98E8014F13D6}" presName="background" presStyleLbl="node0" presStyleIdx="6" presStyleCnt="7"/>
      <dgm:spPr/>
    </dgm:pt>
    <dgm:pt modelId="{66441886-1C67-462E-83ED-E994E0193F3C}" type="pres">
      <dgm:prSet presAssocID="{21AFAD0C-1894-4EED-9A8B-98E8014F13D6}" presName="text" presStyleLbl="fgAcc0" presStyleIdx="6" presStyleCnt="7">
        <dgm:presLayoutVars>
          <dgm:chPref val="3"/>
        </dgm:presLayoutVars>
      </dgm:prSet>
      <dgm:spPr/>
    </dgm:pt>
    <dgm:pt modelId="{86379023-CDB6-4324-943B-71FA23452131}" type="pres">
      <dgm:prSet presAssocID="{21AFAD0C-1894-4EED-9A8B-98E8014F13D6}" presName="hierChild2" presStyleCnt="0"/>
      <dgm:spPr/>
    </dgm:pt>
  </dgm:ptLst>
  <dgm:cxnLst>
    <dgm:cxn modelId="{1AF3EF0A-67FB-49A4-8AA8-CC3098FC57B0}" srcId="{06F4FEF8-9D59-4A7C-9A50-D4C2D19E5FE6}" destId="{C80BF7F2-D94D-45C4-918B-A77B62B0F005}" srcOrd="3" destOrd="0" parTransId="{168B8A55-B288-414A-93DD-D9FE28297825}" sibTransId="{90EAB2AF-CBFF-4EB3-AFAB-A003B9C4150F}"/>
    <dgm:cxn modelId="{3310171D-D322-4E0D-BE88-0DEF87C23EEC}" type="presOf" srcId="{C2735214-884D-4AC2-A05A-2AF8B776489D}" destId="{7592B70E-7183-43EA-85AD-EB2C3E4CD804}" srcOrd="0" destOrd="0" presId="urn:microsoft.com/office/officeart/2005/8/layout/hierarchy1"/>
    <dgm:cxn modelId="{9457972C-2579-496E-9609-E7368DB48DD8}" srcId="{06F4FEF8-9D59-4A7C-9A50-D4C2D19E5FE6}" destId="{C2735214-884D-4AC2-A05A-2AF8B776489D}" srcOrd="5" destOrd="0" parTransId="{FC2775B3-EAD2-40FE-82DB-047B99AAEED7}" sibTransId="{2328048C-FC2B-495D-A1CF-DAF5CB742F49}"/>
    <dgm:cxn modelId="{7DA82046-8395-4E8B-A807-F4C63CFC68F2}" type="presOf" srcId="{06F4FEF8-9D59-4A7C-9A50-D4C2D19E5FE6}" destId="{7646DFC1-73F2-487C-A858-04AE2C0E3790}" srcOrd="0" destOrd="0" presId="urn:microsoft.com/office/officeart/2005/8/layout/hierarchy1"/>
    <dgm:cxn modelId="{DB4F186A-6494-4AC8-9A4C-A16A480908BE}" type="presOf" srcId="{DEEBE428-670C-4213-9911-34625C91A5EA}" destId="{0E6CDF01-AA33-44C2-8604-095B18F43E44}" srcOrd="0" destOrd="0" presId="urn:microsoft.com/office/officeart/2005/8/layout/hierarchy1"/>
    <dgm:cxn modelId="{931EDE4F-FA1C-435B-B7D1-EA6026791C61}" srcId="{06F4FEF8-9D59-4A7C-9A50-D4C2D19E5FE6}" destId="{28B2119F-B727-4214-A450-F1F5961A333B}" srcOrd="1" destOrd="0" parTransId="{5A8B1993-9A5F-4CBB-BAD3-39B91404747A}" sibTransId="{0F315545-BD01-4986-AD88-375C89E30AA6}"/>
    <dgm:cxn modelId="{769C9253-58F0-43EE-BA8C-2A521C8CBCEB}" type="presOf" srcId="{E7272EC4-B532-4A43-A94C-5AF0A14A0B79}" destId="{C8FF692E-F775-4DA9-9C9D-C2A2491D3553}" srcOrd="0" destOrd="0" presId="urn:microsoft.com/office/officeart/2005/8/layout/hierarchy1"/>
    <dgm:cxn modelId="{DC3E9755-C9C8-4F46-8AB4-E00895EBDEF6}" type="presOf" srcId="{10374B56-386F-441D-8C5A-30E6F64A1B85}" destId="{6927C3B8-F1FF-4C76-9524-E1A26E1026E4}" srcOrd="0" destOrd="0" presId="urn:microsoft.com/office/officeart/2005/8/layout/hierarchy1"/>
    <dgm:cxn modelId="{C96D0376-4FA8-41AA-9C7F-2C7A7A195360}" srcId="{06F4FEF8-9D59-4A7C-9A50-D4C2D19E5FE6}" destId="{21AFAD0C-1894-4EED-9A8B-98E8014F13D6}" srcOrd="6" destOrd="0" parTransId="{7C68CB54-CE83-42C3-AEB9-4507317B7B48}" sibTransId="{C1EDC734-F9AE-4BA8-8418-63CE64F84C84}"/>
    <dgm:cxn modelId="{25DB4757-E4C8-4117-BAD5-C644920D0FDA}" type="presOf" srcId="{28B2119F-B727-4214-A450-F1F5961A333B}" destId="{3FCFEE68-F865-49E1-839A-65424FCF83C6}" srcOrd="0" destOrd="0" presId="urn:microsoft.com/office/officeart/2005/8/layout/hierarchy1"/>
    <dgm:cxn modelId="{A67D809B-BD97-4A23-8163-37829B6ED0C3}" srcId="{06F4FEF8-9D59-4A7C-9A50-D4C2D19E5FE6}" destId="{E7272EC4-B532-4A43-A94C-5AF0A14A0B79}" srcOrd="4" destOrd="0" parTransId="{C5FD17AF-8987-4972-B3A5-F3DC36D5FFFD}" sibTransId="{3A8669EE-DD43-4A3B-9682-6BD272E5002D}"/>
    <dgm:cxn modelId="{4F2F97B0-759C-4FCA-AFAE-9779D95A5CFB}" type="presOf" srcId="{C80BF7F2-D94D-45C4-918B-A77B62B0F005}" destId="{5D9BC676-F9A1-42EE-9AC4-46C9446E4091}" srcOrd="0" destOrd="0" presId="urn:microsoft.com/office/officeart/2005/8/layout/hierarchy1"/>
    <dgm:cxn modelId="{272B33B8-6AC3-4014-8AF6-EA6569401369}" srcId="{06F4FEF8-9D59-4A7C-9A50-D4C2D19E5FE6}" destId="{10374B56-386F-441D-8C5A-30E6F64A1B85}" srcOrd="0" destOrd="0" parTransId="{20F3C110-D661-4289-B66E-5B02FF44F861}" sibTransId="{11783679-6B9C-47B1-848C-ED67EBA5DF4E}"/>
    <dgm:cxn modelId="{17CE60EB-5065-4153-90FF-A82F9FCFE4D9}" type="presOf" srcId="{21AFAD0C-1894-4EED-9A8B-98E8014F13D6}" destId="{66441886-1C67-462E-83ED-E994E0193F3C}" srcOrd="0" destOrd="0" presId="urn:microsoft.com/office/officeart/2005/8/layout/hierarchy1"/>
    <dgm:cxn modelId="{6F5BABEF-BB64-4E9E-877C-6D912B795E9D}" srcId="{06F4FEF8-9D59-4A7C-9A50-D4C2D19E5FE6}" destId="{DEEBE428-670C-4213-9911-34625C91A5EA}" srcOrd="2" destOrd="0" parTransId="{8599811F-BF12-4816-B58E-89C5A0D132A0}" sibTransId="{BDFF245F-2C57-46AE-BA24-FECEB209D08E}"/>
    <dgm:cxn modelId="{F5FF0FF7-6DBD-42F3-9EBC-A3DB6C7BF9FF}" type="presParOf" srcId="{7646DFC1-73F2-487C-A858-04AE2C0E3790}" destId="{88211FE3-609C-431D-BFF1-05B15C442B6C}" srcOrd="0" destOrd="0" presId="urn:microsoft.com/office/officeart/2005/8/layout/hierarchy1"/>
    <dgm:cxn modelId="{4A30BCE9-C165-43BE-AB7C-81D20A32B8F5}" type="presParOf" srcId="{88211FE3-609C-431D-BFF1-05B15C442B6C}" destId="{98F53BFC-3FD9-48C9-BC1B-9D86474EEF05}" srcOrd="0" destOrd="0" presId="urn:microsoft.com/office/officeart/2005/8/layout/hierarchy1"/>
    <dgm:cxn modelId="{D7CBAF92-B8D3-408F-954B-03DDEC653815}" type="presParOf" srcId="{98F53BFC-3FD9-48C9-BC1B-9D86474EEF05}" destId="{0B21CF21-990C-4DA0-84A8-51C16DF6BF42}" srcOrd="0" destOrd="0" presId="urn:microsoft.com/office/officeart/2005/8/layout/hierarchy1"/>
    <dgm:cxn modelId="{9A191453-38EF-4173-AF6E-98EB4AF3CE5F}" type="presParOf" srcId="{98F53BFC-3FD9-48C9-BC1B-9D86474EEF05}" destId="{6927C3B8-F1FF-4C76-9524-E1A26E1026E4}" srcOrd="1" destOrd="0" presId="urn:microsoft.com/office/officeart/2005/8/layout/hierarchy1"/>
    <dgm:cxn modelId="{6DF887B2-05EB-4D2D-86BA-3BF75D6C7270}" type="presParOf" srcId="{88211FE3-609C-431D-BFF1-05B15C442B6C}" destId="{CB129B8B-B4D1-4AAA-9D9A-61E110B7C9F4}" srcOrd="1" destOrd="0" presId="urn:microsoft.com/office/officeart/2005/8/layout/hierarchy1"/>
    <dgm:cxn modelId="{D50FB203-1F29-4A6B-91C3-CC78104410EA}" type="presParOf" srcId="{7646DFC1-73F2-487C-A858-04AE2C0E3790}" destId="{CB768DF9-DE56-478D-8240-95640CE504BE}" srcOrd="1" destOrd="0" presId="urn:microsoft.com/office/officeart/2005/8/layout/hierarchy1"/>
    <dgm:cxn modelId="{4F5DA5BB-123E-4376-8DBC-07A378D71B8E}" type="presParOf" srcId="{CB768DF9-DE56-478D-8240-95640CE504BE}" destId="{25F493B3-7031-4E8E-8FF6-D1D24501C5C4}" srcOrd="0" destOrd="0" presId="urn:microsoft.com/office/officeart/2005/8/layout/hierarchy1"/>
    <dgm:cxn modelId="{1E01BD3E-2F5C-44B4-8EF0-977668976702}" type="presParOf" srcId="{25F493B3-7031-4E8E-8FF6-D1D24501C5C4}" destId="{7A760D6D-492F-4ADC-9EA2-A06F31AE6B9F}" srcOrd="0" destOrd="0" presId="urn:microsoft.com/office/officeart/2005/8/layout/hierarchy1"/>
    <dgm:cxn modelId="{B20B6B1E-6E9B-413E-9690-AC22023AD2EC}" type="presParOf" srcId="{25F493B3-7031-4E8E-8FF6-D1D24501C5C4}" destId="{3FCFEE68-F865-49E1-839A-65424FCF83C6}" srcOrd="1" destOrd="0" presId="urn:microsoft.com/office/officeart/2005/8/layout/hierarchy1"/>
    <dgm:cxn modelId="{D5C9EED0-4AFA-4B2F-8159-8B3B30095CBC}" type="presParOf" srcId="{CB768DF9-DE56-478D-8240-95640CE504BE}" destId="{470984D0-F3FF-481F-9E73-D124CAC69997}" srcOrd="1" destOrd="0" presId="urn:microsoft.com/office/officeart/2005/8/layout/hierarchy1"/>
    <dgm:cxn modelId="{6EB1C7A5-822A-4CC2-82E6-53E50AEC9A0E}" type="presParOf" srcId="{7646DFC1-73F2-487C-A858-04AE2C0E3790}" destId="{A76E4BD7-D5B4-4C9C-8EA6-FD50ABFBC390}" srcOrd="2" destOrd="0" presId="urn:microsoft.com/office/officeart/2005/8/layout/hierarchy1"/>
    <dgm:cxn modelId="{0571E261-0548-4272-BF4D-9465E3623328}" type="presParOf" srcId="{A76E4BD7-D5B4-4C9C-8EA6-FD50ABFBC390}" destId="{132440C0-8E94-481B-BA79-881DD196ABAF}" srcOrd="0" destOrd="0" presId="urn:microsoft.com/office/officeart/2005/8/layout/hierarchy1"/>
    <dgm:cxn modelId="{99D2350F-06E8-4D96-B913-0BFF4EE0FB9A}" type="presParOf" srcId="{132440C0-8E94-481B-BA79-881DD196ABAF}" destId="{0DE0FE58-6EC2-4B2B-8BC0-BE5E15C3AC86}" srcOrd="0" destOrd="0" presId="urn:microsoft.com/office/officeart/2005/8/layout/hierarchy1"/>
    <dgm:cxn modelId="{079BF54A-A2E3-4BA7-A085-E46D15B7BE93}" type="presParOf" srcId="{132440C0-8E94-481B-BA79-881DD196ABAF}" destId="{0E6CDF01-AA33-44C2-8604-095B18F43E44}" srcOrd="1" destOrd="0" presId="urn:microsoft.com/office/officeart/2005/8/layout/hierarchy1"/>
    <dgm:cxn modelId="{F2F3DDFD-D207-4C8F-9A0E-25B81A56559C}" type="presParOf" srcId="{A76E4BD7-D5B4-4C9C-8EA6-FD50ABFBC390}" destId="{73EE4D3A-5E16-4B46-A40D-38B410218EC2}" srcOrd="1" destOrd="0" presId="urn:microsoft.com/office/officeart/2005/8/layout/hierarchy1"/>
    <dgm:cxn modelId="{C95059F2-95A8-4B30-B56C-29E4C77E8F55}" type="presParOf" srcId="{7646DFC1-73F2-487C-A858-04AE2C0E3790}" destId="{BD81E509-BA89-4E0C-91CC-35BBB42ED41F}" srcOrd="3" destOrd="0" presId="urn:microsoft.com/office/officeart/2005/8/layout/hierarchy1"/>
    <dgm:cxn modelId="{DF52B6D8-FA2B-413D-9386-B110EBEBF1F4}" type="presParOf" srcId="{BD81E509-BA89-4E0C-91CC-35BBB42ED41F}" destId="{5A0781B2-2480-4606-BF41-9B1C6F52A9EA}" srcOrd="0" destOrd="0" presId="urn:microsoft.com/office/officeart/2005/8/layout/hierarchy1"/>
    <dgm:cxn modelId="{5DC30819-B9D9-4679-916E-E80BEA96AF38}" type="presParOf" srcId="{5A0781B2-2480-4606-BF41-9B1C6F52A9EA}" destId="{9D172597-4DD2-41D6-889F-9EF5E1FA866D}" srcOrd="0" destOrd="0" presId="urn:microsoft.com/office/officeart/2005/8/layout/hierarchy1"/>
    <dgm:cxn modelId="{84621EB7-9C85-4558-B76A-F03CDDB19F80}" type="presParOf" srcId="{5A0781B2-2480-4606-BF41-9B1C6F52A9EA}" destId="{5D9BC676-F9A1-42EE-9AC4-46C9446E4091}" srcOrd="1" destOrd="0" presId="urn:microsoft.com/office/officeart/2005/8/layout/hierarchy1"/>
    <dgm:cxn modelId="{E6DBE11E-BAB6-45CA-81DB-F0C8E8DF47EE}" type="presParOf" srcId="{BD81E509-BA89-4E0C-91CC-35BBB42ED41F}" destId="{01D2D043-8AE8-4890-81EC-1CFB7BAC709B}" srcOrd="1" destOrd="0" presId="urn:microsoft.com/office/officeart/2005/8/layout/hierarchy1"/>
    <dgm:cxn modelId="{65A6E4C7-FB43-4097-B271-36F819DDC91F}" type="presParOf" srcId="{7646DFC1-73F2-487C-A858-04AE2C0E3790}" destId="{46B3FC7C-3C6F-4B21-8AD0-3F7F622ABA72}" srcOrd="4" destOrd="0" presId="urn:microsoft.com/office/officeart/2005/8/layout/hierarchy1"/>
    <dgm:cxn modelId="{96D44EDF-276A-4DB4-929D-60D839A4C3E2}" type="presParOf" srcId="{46B3FC7C-3C6F-4B21-8AD0-3F7F622ABA72}" destId="{1060A755-2691-4694-A1FE-04D0B6ADD656}" srcOrd="0" destOrd="0" presId="urn:microsoft.com/office/officeart/2005/8/layout/hierarchy1"/>
    <dgm:cxn modelId="{432C1FE6-DC57-48D1-84D7-FF5BF2F57892}" type="presParOf" srcId="{1060A755-2691-4694-A1FE-04D0B6ADD656}" destId="{1E911D33-9CEF-4596-AD01-D16149E296E4}" srcOrd="0" destOrd="0" presId="urn:microsoft.com/office/officeart/2005/8/layout/hierarchy1"/>
    <dgm:cxn modelId="{4C092DBB-0BAE-49EF-9F94-BADE0431A5BC}" type="presParOf" srcId="{1060A755-2691-4694-A1FE-04D0B6ADD656}" destId="{C8FF692E-F775-4DA9-9C9D-C2A2491D3553}" srcOrd="1" destOrd="0" presId="urn:microsoft.com/office/officeart/2005/8/layout/hierarchy1"/>
    <dgm:cxn modelId="{C6F52ED6-0994-4FD4-B353-773CCC17AF68}" type="presParOf" srcId="{46B3FC7C-3C6F-4B21-8AD0-3F7F622ABA72}" destId="{1C843744-B708-4DC1-BDF1-002395587C06}" srcOrd="1" destOrd="0" presId="urn:microsoft.com/office/officeart/2005/8/layout/hierarchy1"/>
    <dgm:cxn modelId="{6A78155E-8A0A-415E-9B39-F71BE3035EF1}" type="presParOf" srcId="{7646DFC1-73F2-487C-A858-04AE2C0E3790}" destId="{54B6F53A-20D0-48EE-B94B-2DD4A2F6A762}" srcOrd="5" destOrd="0" presId="urn:microsoft.com/office/officeart/2005/8/layout/hierarchy1"/>
    <dgm:cxn modelId="{981AC578-CDD2-4D8E-8A13-BB0B4A7ED51E}" type="presParOf" srcId="{54B6F53A-20D0-48EE-B94B-2DD4A2F6A762}" destId="{BBA2FEAA-0DAF-461F-936D-A8386AE235F3}" srcOrd="0" destOrd="0" presId="urn:microsoft.com/office/officeart/2005/8/layout/hierarchy1"/>
    <dgm:cxn modelId="{0D41032F-F644-4DC5-9972-AE29A4402B62}" type="presParOf" srcId="{BBA2FEAA-0DAF-461F-936D-A8386AE235F3}" destId="{501A9A63-6F94-4B19-83B9-D29062053A92}" srcOrd="0" destOrd="0" presId="urn:microsoft.com/office/officeart/2005/8/layout/hierarchy1"/>
    <dgm:cxn modelId="{1971FEB5-9780-4E2E-A39B-5F167D7AA5E8}" type="presParOf" srcId="{BBA2FEAA-0DAF-461F-936D-A8386AE235F3}" destId="{7592B70E-7183-43EA-85AD-EB2C3E4CD804}" srcOrd="1" destOrd="0" presId="urn:microsoft.com/office/officeart/2005/8/layout/hierarchy1"/>
    <dgm:cxn modelId="{49F06B9E-1A50-4956-9BE2-F92CACF7D01A}" type="presParOf" srcId="{54B6F53A-20D0-48EE-B94B-2DD4A2F6A762}" destId="{4448423D-AE65-4108-B6A4-2532B911B888}" srcOrd="1" destOrd="0" presId="urn:microsoft.com/office/officeart/2005/8/layout/hierarchy1"/>
    <dgm:cxn modelId="{213F0CAB-D9A4-4625-A595-5A1838ED8660}" type="presParOf" srcId="{7646DFC1-73F2-487C-A858-04AE2C0E3790}" destId="{9F1C634C-D27A-41C9-B2AB-81E3DBA7C666}" srcOrd="6" destOrd="0" presId="urn:microsoft.com/office/officeart/2005/8/layout/hierarchy1"/>
    <dgm:cxn modelId="{21917476-1274-4906-8A50-E6C4F324D7D5}" type="presParOf" srcId="{9F1C634C-D27A-41C9-B2AB-81E3DBA7C666}" destId="{9F945A26-0467-49D8-9F45-CCEDD066CEA9}" srcOrd="0" destOrd="0" presId="urn:microsoft.com/office/officeart/2005/8/layout/hierarchy1"/>
    <dgm:cxn modelId="{3D23FCC4-ED41-470B-B86E-FB99DF8CD52D}" type="presParOf" srcId="{9F945A26-0467-49D8-9F45-CCEDD066CEA9}" destId="{7A1A4725-7393-4E66-BE2E-5536C58E16B3}" srcOrd="0" destOrd="0" presId="urn:microsoft.com/office/officeart/2005/8/layout/hierarchy1"/>
    <dgm:cxn modelId="{5A90170D-8E15-4DDE-B4A7-D0A21DDC49C0}" type="presParOf" srcId="{9F945A26-0467-49D8-9F45-CCEDD066CEA9}" destId="{66441886-1C67-462E-83ED-E994E0193F3C}" srcOrd="1" destOrd="0" presId="urn:microsoft.com/office/officeart/2005/8/layout/hierarchy1"/>
    <dgm:cxn modelId="{8FC0EA72-25FF-4C42-A781-0C5B2E0799F6}" type="presParOf" srcId="{9F1C634C-D27A-41C9-B2AB-81E3DBA7C666}" destId="{86379023-CDB6-4324-943B-71FA2345213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F4FEF8-9D59-4A7C-9A50-D4C2D19E5FE6}" type="doc">
      <dgm:prSet loTypeId="urn:microsoft.com/office/officeart/2005/8/layout/hierarchy1" loCatId="hierarchy" qsTypeId="urn:microsoft.com/office/officeart/2005/8/quickstyle/simple4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10374B56-386F-441D-8C5A-30E6F64A1B85}">
      <dgm:prSet/>
      <dgm:spPr/>
      <dgm:t>
        <a:bodyPr/>
        <a:lstStyle/>
        <a:p>
          <a:r>
            <a:rPr lang="en-US" b="1" dirty="0" err="1"/>
            <a:t>Таблица</a:t>
          </a:r>
          <a:r>
            <a:rPr lang="en-US" b="1" dirty="0"/>
            <a:t> EMPLOYEE</a:t>
          </a:r>
        </a:p>
      </dgm:t>
    </dgm:pt>
    <dgm:pt modelId="{20F3C110-D661-4289-B66E-5B02FF44F861}" type="parTrans" cxnId="{272B33B8-6AC3-4014-8AF6-EA6569401369}">
      <dgm:prSet/>
      <dgm:spPr/>
      <dgm:t>
        <a:bodyPr/>
        <a:lstStyle/>
        <a:p>
          <a:endParaRPr lang="en-US"/>
        </a:p>
      </dgm:t>
    </dgm:pt>
    <dgm:pt modelId="{11783679-6B9C-47B1-848C-ED67EBA5DF4E}" type="sibTrans" cxnId="{272B33B8-6AC3-4014-8AF6-EA6569401369}">
      <dgm:prSet/>
      <dgm:spPr/>
      <dgm:t>
        <a:bodyPr/>
        <a:lstStyle/>
        <a:p>
          <a:endParaRPr lang="en-US"/>
        </a:p>
      </dgm:t>
    </dgm:pt>
    <dgm:pt modelId="{28B2119F-B727-4214-A450-F1F5961A333B}">
      <dgm:prSet/>
      <dgm:spPr/>
      <dgm:t>
        <a:bodyPr/>
        <a:lstStyle/>
        <a:p>
          <a:r>
            <a:rPr lang="en-US" u="sng" dirty="0"/>
            <a:t>ID</a:t>
          </a:r>
          <a:r>
            <a:rPr lang="en-US" dirty="0"/>
            <a:t> - </a:t>
          </a:r>
          <a:r>
            <a:rPr lang="en-US" dirty="0" err="1"/>
            <a:t>идентификационен</a:t>
          </a:r>
          <a:r>
            <a:rPr lang="en-US" dirty="0"/>
            <a:t> </a:t>
          </a:r>
          <a:r>
            <a:rPr lang="en-US" dirty="0" err="1"/>
            <a:t>номер</a:t>
          </a:r>
          <a:r>
            <a:rPr lang="en-US" dirty="0"/>
            <a:t>, </a:t>
          </a:r>
          <a:r>
            <a:rPr lang="en-US" dirty="0" err="1"/>
            <a:t>първичен</a:t>
          </a:r>
          <a:r>
            <a:rPr lang="en-US" dirty="0"/>
            <a:t> </a:t>
          </a:r>
          <a:r>
            <a:rPr lang="en-US" dirty="0" err="1"/>
            <a:t>ключ</a:t>
          </a:r>
          <a:endParaRPr lang="en-US" dirty="0"/>
        </a:p>
      </dgm:t>
    </dgm:pt>
    <dgm:pt modelId="{5A8B1993-9A5F-4CBB-BAD3-39B91404747A}" type="parTrans" cxnId="{931EDE4F-FA1C-435B-B7D1-EA6026791C61}">
      <dgm:prSet/>
      <dgm:spPr/>
      <dgm:t>
        <a:bodyPr/>
        <a:lstStyle/>
        <a:p>
          <a:endParaRPr lang="en-US"/>
        </a:p>
      </dgm:t>
    </dgm:pt>
    <dgm:pt modelId="{0F315545-BD01-4986-AD88-375C89E30AA6}" type="sibTrans" cxnId="{931EDE4F-FA1C-435B-B7D1-EA6026791C61}">
      <dgm:prSet/>
      <dgm:spPr/>
      <dgm:t>
        <a:bodyPr/>
        <a:lstStyle/>
        <a:p>
          <a:endParaRPr lang="en-US"/>
        </a:p>
      </dgm:t>
    </dgm:pt>
    <dgm:pt modelId="{DEEBE428-670C-4213-9911-34625C91A5EA}">
      <dgm:prSet/>
      <dgm:spPr/>
      <dgm:t>
        <a:bodyPr/>
        <a:lstStyle/>
        <a:p>
          <a:r>
            <a:rPr lang="en-US"/>
            <a:t>NAME - име</a:t>
          </a:r>
        </a:p>
      </dgm:t>
    </dgm:pt>
    <dgm:pt modelId="{8599811F-BF12-4816-B58E-89C5A0D132A0}" type="parTrans" cxnId="{6F5BABEF-BB64-4E9E-877C-6D912B795E9D}">
      <dgm:prSet/>
      <dgm:spPr/>
      <dgm:t>
        <a:bodyPr/>
        <a:lstStyle/>
        <a:p>
          <a:endParaRPr lang="en-US"/>
        </a:p>
      </dgm:t>
    </dgm:pt>
    <dgm:pt modelId="{BDFF245F-2C57-46AE-BA24-FECEB209D08E}" type="sibTrans" cxnId="{6F5BABEF-BB64-4E9E-877C-6D912B795E9D}">
      <dgm:prSet/>
      <dgm:spPr/>
      <dgm:t>
        <a:bodyPr/>
        <a:lstStyle/>
        <a:p>
          <a:endParaRPr lang="en-US"/>
        </a:p>
      </dgm:t>
    </dgm:pt>
    <dgm:pt modelId="{C80BF7F2-D94D-45C4-918B-A77B62B0F005}">
      <dgm:prSet/>
      <dgm:spPr/>
      <dgm:t>
        <a:bodyPr/>
        <a:lstStyle/>
        <a:p>
          <a:r>
            <a:rPr lang="en-US"/>
            <a:t>MUSEUM_NAME - име на музея, външен ключ към NAME.MUSEUM</a:t>
          </a:r>
        </a:p>
      </dgm:t>
    </dgm:pt>
    <dgm:pt modelId="{168B8A55-B288-414A-93DD-D9FE28297825}" type="parTrans" cxnId="{1AF3EF0A-67FB-49A4-8AA8-CC3098FC57B0}">
      <dgm:prSet/>
      <dgm:spPr/>
      <dgm:t>
        <a:bodyPr/>
        <a:lstStyle/>
        <a:p>
          <a:endParaRPr lang="en-US"/>
        </a:p>
      </dgm:t>
    </dgm:pt>
    <dgm:pt modelId="{90EAB2AF-CBFF-4EB3-AFAB-A003B9C4150F}" type="sibTrans" cxnId="{1AF3EF0A-67FB-49A4-8AA8-CC3098FC57B0}">
      <dgm:prSet/>
      <dgm:spPr/>
      <dgm:t>
        <a:bodyPr/>
        <a:lstStyle/>
        <a:p>
          <a:endParaRPr lang="en-US"/>
        </a:p>
      </dgm:t>
    </dgm:pt>
    <dgm:pt modelId="{E7272EC4-B532-4A43-A94C-5AF0A14A0B79}">
      <dgm:prSet/>
      <dgm:spPr/>
      <dgm:t>
        <a:bodyPr/>
        <a:lstStyle/>
        <a:p>
          <a:r>
            <a:rPr lang="en-US"/>
            <a:t>POSITION - длъжност</a:t>
          </a:r>
        </a:p>
      </dgm:t>
    </dgm:pt>
    <dgm:pt modelId="{C5FD17AF-8987-4972-B3A5-F3DC36D5FFFD}" type="parTrans" cxnId="{A67D809B-BD97-4A23-8163-37829B6ED0C3}">
      <dgm:prSet/>
      <dgm:spPr/>
      <dgm:t>
        <a:bodyPr/>
        <a:lstStyle/>
        <a:p>
          <a:endParaRPr lang="en-US"/>
        </a:p>
      </dgm:t>
    </dgm:pt>
    <dgm:pt modelId="{3A8669EE-DD43-4A3B-9682-6BD272E5002D}" type="sibTrans" cxnId="{A67D809B-BD97-4A23-8163-37829B6ED0C3}">
      <dgm:prSet/>
      <dgm:spPr/>
      <dgm:t>
        <a:bodyPr/>
        <a:lstStyle/>
        <a:p>
          <a:endParaRPr lang="en-US"/>
        </a:p>
      </dgm:t>
    </dgm:pt>
    <dgm:pt modelId="{C2735214-884D-4AC2-A05A-2AF8B776489D}">
      <dgm:prSet/>
      <dgm:spPr/>
      <dgm:t>
        <a:bodyPr/>
        <a:lstStyle/>
        <a:p>
          <a:r>
            <a:rPr lang="en-US"/>
            <a:t>TELEPHONE - телефонен номер</a:t>
          </a:r>
        </a:p>
      </dgm:t>
    </dgm:pt>
    <dgm:pt modelId="{FC2775B3-EAD2-40FE-82DB-047B99AAEED7}" type="parTrans" cxnId="{9457972C-2579-496E-9609-E7368DB48DD8}">
      <dgm:prSet/>
      <dgm:spPr/>
      <dgm:t>
        <a:bodyPr/>
        <a:lstStyle/>
        <a:p>
          <a:endParaRPr lang="en-US"/>
        </a:p>
      </dgm:t>
    </dgm:pt>
    <dgm:pt modelId="{2328048C-FC2B-495D-A1CF-DAF5CB742F49}" type="sibTrans" cxnId="{9457972C-2579-496E-9609-E7368DB48DD8}">
      <dgm:prSet/>
      <dgm:spPr/>
      <dgm:t>
        <a:bodyPr/>
        <a:lstStyle/>
        <a:p>
          <a:endParaRPr lang="en-US"/>
        </a:p>
      </dgm:t>
    </dgm:pt>
    <dgm:pt modelId="{21AFAD0C-1894-4EED-9A8B-98E8014F13D6}">
      <dgm:prSet/>
      <dgm:spPr/>
      <dgm:t>
        <a:bodyPr/>
        <a:lstStyle/>
        <a:p>
          <a:r>
            <a:rPr lang="en-US"/>
            <a:t>SALARY - месечна заплата</a:t>
          </a:r>
        </a:p>
      </dgm:t>
    </dgm:pt>
    <dgm:pt modelId="{7C68CB54-CE83-42C3-AEB9-4507317B7B48}" type="parTrans" cxnId="{C96D0376-4FA8-41AA-9C7F-2C7A7A195360}">
      <dgm:prSet/>
      <dgm:spPr/>
      <dgm:t>
        <a:bodyPr/>
        <a:lstStyle/>
        <a:p>
          <a:endParaRPr lang="en-US"/>
        </a:p>
      </dgm:t>
    </dgm:pt>
    <dgm:pt modelId="{C1EDC734-F9AE-4BA8-8418-63CE64F84C84}" type="sibTrans" cxnId="{C96D0376-4FA8-41AA-9C7F-2C7A7A195360}">
      <dgm:prSet/>
      <dgm:spPr/>
      <dgm:t>
        <a:bodyPr/>
        <a:lstStyle/>
        <a:p>
          <a:endParaRPr lang="en-US"/>
        </a:p>
      </dgm:t>
    </dgm:pt>
    <dgm:pt modelId="{7646DFC1-73F2-487C-A858-04AE2C0E3790}" type="pres">
      <dgm:prSet presAssocID="{06F4FEF8-9D59-4A7C-9A50-D4C2D19E5FE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211FE3-609C-431D-BFF1-05B15C442B6C}" type="pres">
      <dgm:prSet presAssocID="{10374B56-386F-441D-8C5A-30E6F64A1B85}" presName="hierRoot1" presStyleCnt="0"/>
      <dgm:spPr/>
    </dgm:pt>
    <dgm:pt modelId="{98F53BFC-3FD9-48C9-BC1B-9D86474EEF05}" type="pres">
      <dgm:prSet presAssocID="{10374B56-386F-441D-8C5A-30E6F64A1B85}" presName="composite" presStyleCnt="0"/>
      <dgm:spPr/>
    </dgm:pt>
    <dgm:pt modelId="{0B21CF21-990C-4DA0-84A8-51C16DF6BF42}" type="pres">
      <dgm:prSet presAssocID="{10374B56-386F-441D-8C5A-30E6F64A1B85}" presName="background" presStyleLbl="node0" presStyleIdx="0" presStyleCnt="7"/>
      <dgm:spPr/>
    </dgm:pt>
    <dgm:pt modelId="{6927C3B8-F1FF-4C76-9524-E1A26E1026E4}" type="pres">
      <dgm:prSet presAssocID="{10374B56-386F-441D-8C5A-30E6F64A1B85}" presName="text" presStyleLbl="fgAcc0" presStyleIdx="0" presStyleCnt="7">
        <dgm:presLayoutVars>
          <dgm:chPref val="3"/>
        </dgm:presLayoutVars>
      </dgm:prSet>
      <dgm:spPr/>
    </dgm:pt>
    <dgm:pt modelId="{CB129B8B-B4D1-4AAA-9D9A-61E110B7C9F4}" type="pres">
      <dgm:prSet presAssocID="{10374B56-386F-441D-8C5A-30E6F64A1B85}" presName="hierChild2" presStyleCnt="0"/>
      <dgm:spPr/>
    </dgm:pt>
    <dgm:pt modelId="{CB768DF9-DE56-478D-8240-95640CE504BE}" type="pres">
      <dgm:prSet presAssocID="{28B2119F-B727-4214-A450-F1F5961A333B}" presName="hierRoot1" presStyleCnt="0"/>
      <dgm:spPr/>
    </dgm:pt>
    <dgm:pt modelId="{25F493B3-7031-4E8E-8FF6-D1D24501C5C4}" type="pres">
      <dgm:prSet presAssocID="{28B2119F-B727-4214-A450-F1F5961A333B}" presName="composite" presStyleCnt="0"/>
      <dgm:spPr/>
    </dgm:pt>
    <dgm:pt modelId="{7A760D6D-492F-4ADC-9EA2-A06F31AE6B9F}" type="pres">
      <dgm:prSet presAssocID="{28B2119F-B727-4214-A450-F1F5961A333B}" presName="background" presStyleLbl="node0" presStyleIdx="1" presStyleCnt="7"/>
      <dgm:spPr/>
    </dgm:pt>
    <dgm:pt modelId="{3FCFEE68-F865-49E1-839A-65424FCF83C6}" type="pres">
      <dgm:prSet presAssocID="{28B2119F-B727-4214-A450-F1F5961A333B}" presName="text" presStyleLbl="fgAcc0" presStyleIdx="1" presStyleCnt="7">
        <dgm:presLayoutVars>
          <dgm:chPref val="3"/>
        </dgm:presLayoutVars>
      </dgm:prSet>
      <dgm:spPr/>
    </dgm:pt>
    <dgm:pt modelId="{470984D0-F3FF-481F-9E73-D124CAC69997}" type="pres">
      <dgm:prSet presAssocID="{28B2119F-B727-4214-A450-F1F5961A333B}" presName="hierChild2" presStyleCnt="0"/>
      <dgm:spPr/>
    </dgm:pt>
    <dgm:pt modelId="{A76E4BD7-D5B4-4C9C-8EA6-FD50ABFBC390}" type="pres">
      <dgm:prSet presAssocID="{DEEBE428-670C-4213-9911-34625C91A5EA}" presName="hierRoot1" presStyleCnt="0"/>
      <dgm:spPr/>
    </dgm:pt>
    <dgm:pt modelId="{132440C0-8E94-481B-BA79-881DD196ABAF}" type="pres">
      <dgm:prSet presAssocID="{DEEBE428-670C-4213-9911-34625C91A5EA}" presName="composite" presStyleCnt="0"/>
      <dgm:spPr/>
    </dgm:pt>
    <dgm:pt modelId="{0DE0FE58-6EC2-4B2B-8BC0-BE5E15C3AC86}" type="pres">
      <dgm:prSet presAssocID="{DEEBE428-670C-4213-9911-34625C91A5EA}" presName="background" presStyleLbl="node0" presStyleIdx="2" presStyleCnt="7"/>
      <dgm:spPr/>
    </dgm:pt>
    <dgm:pt modelId="{0E6CDF01-AA33-44C2-8604-095B18F43E44}" type="pres">
      <dgm:prSet presAssocID="{DEEBE428-670C-4213-9911-34625C91A5EA}" presName="text" presStyleLbl="fgAcc0" presStyleIdx="2" presStyleCnt="7">
        <dgm:presLayoutVars>
          <dgm:chPref val="3"/>
        </dgm:presLayoutVars>
      </dgm:prSet>
      <dgm:spPr/>
    </dgm:pt>
    <dgm:pt modelId="{73EE4D3A-5E16-4B46-A40D-38B410218EC2}" type="pres">
      <dgm:prSet presAssocID="{DEEBE428-670C-4213-9911-34625C91A5EA}" presName="hierChild2" presStyleCnt="0"/>
      <dgm:spPr/>
    </dgm:pt>
    <dgm:pt modelId="{BD81E509-BA89-4E0C-91CC-35BBB42ED41F}" type="pres">
      <dgm:prSet presAssocID="{C80BF7F2-D94D-45C4-918B-A77B62B0F005}" presName="hierRoot1" presStyleCnt="0"/>
      <dgm:spPr/>
    </dgm:pt>
    <dgm:pt modelId="{5A0781B2-2480-4606-BF41-9B1C6F52A9EA}" type="pres">
      <dgm:prSet presAssocID="{C80BF7F2-D94D-45C4-918B-A77B62B0F005}" presName="composite" presStyleCnt="0"/>
      <dgm:spPr/>
    </dgm:pt>
    <dgm:pt modelId="{9D172597-4DD2-41D6-889F-9EF5E1FA866D}" type="pres">
      <dgm:prSet presAssocID="{C80BF7F2-D94D-45C4-918B-A77B62B0F005}" presName="background" presStyleLbl="node0" presStyleIdx="3" presStyleCnt="7"/>
      <dgm:spPr/>
    </dgm:pt>
    <dgm:pt modelId="{5D9BC676-F9A1-42EE-9AC4-46C9446E4091}" type="pres">
      <dgm:prSet presAssocID="{C80BF7F2-D94D-45C4-918B-A77B62B0F005}" presName="text" presStyleLbl="fgAcc0" presStyleIdx="3" presStyleCnt="7">
        <dgm:presLayoutVars>
          <dgm:chPref val="3"/>
        </dgm:presLayoutVars>
      </dgm:prSet>
      <dgm:spPr/>
    </dgm:pt>
    <dgm:pt modelId="{01D2D043-8AE8-4890-81EC-1CFB7BAC709B}" type="pres">
      <dgm:prSet presAssocID="{C80BF7F2-D94D-45C4-918B-A77B62B0F005}" presName="hierChild2" presStyleCnt="0"/>
      <dgm:spPr/>
    </dgm:pt>
    <dgm:pt modelId="{46B3FC7C-3C6F-4B21-8AD0-3F7F622ABA72}" type="pres">
      <dgm:prSet presAssocID="{E7272EC4-B532-4A43-A94C-5AF0A14A0B79}" presName="hierRoot1" presStyleCnt="0"/>
      <dgm:spPr/>
    </dgm:pt>
    <dgm:pt modelId="{1060A755-2691-4694-A1FE-04D0B6ADD656}" type="pres">
      <dgm:prSet presAssocID="{E7272EC4-B532-4A43-A94C-5AF0A14A0B79}" presName="composite" presStyleCnt="0"/>
      <dgm:spPr/>
    </dgm:pt>
    <dgm:pt modelId="{1E911D33-9CEF-4596-AD01-D16149E296E4}" type="pres">
      <dgm:prSet presAssocID="{E7272EC4-B532-4A43-A94C-5AF0A14A0B79}" presName="background" presStyleLbl="node0" presStyleIdx="4" presStyleCnt="7"/>
      <dgm:spPr/>
    </dgm:pt>
    <dgm:pt modelId="{C8FF692E-F775-4DA9-9C9D-C2A2491D3553}" type="pres">
      <dgm:prSet presAssocID="{E7272EC4-B532-4A43-A94C-5AF0A14A0B79}" presName="text" presStyleLbl="fgAcc0" presStyleIdx="4" presStyleCnt="7">
        <dgm:presLayoutVars>
          <dgm:chPref val="3"/>
        </dgm:presLayoutVars>
      </dgm:prSet>
      <dgm:spPr/>
    </dgm:pt>
    <dgm:pt modelId="{1C843744-B708-4DC1-BDF1-002395587C06}" type="pres">
      <dgm:prSet presAssocID="{E7272EC4-B532-4A43-A94C-5AF0A14A0B79}" presName="hierChild2" presStyleCnt="0"/>
      <dgm:spPr/>
    </dgm:pt>
    <dgm:pt modelId="{54B6F53A-20D0-48EE-B94B-2DD4A2F6A762}" type="pres">
      <dgm:prSet presAssocID="{C2735214-884D-4AC2-A05A-2AF8B776489D}" presName="hierRoot1" presStyleCnt="0"/>
      <dgm:spPr/>
    </dgm:pt>
    <dgm:pt modelId="{BBA2FEAA-0DAF-461F-936D-A8386AE235F3}" type="pres">
      <dgm:prSet presAssocID="{C2735214-884D-4AC2-A05A-2AF8B776489D}" presName="composite" presStyleCnt="0"/>
      <dgm:spPr/>
    </dgm:pt>
    <dgm:pt modelId="{501A9A63-6F94-4B19-83B9-D29062053A92}" type="pres">
      <dgm:prSet presAssocID="{C2735214-884D-4AC2-A05A-2AF8B776489D}" presName="background" presStyleLbl="node0" presStyleIdx="5" presStyleCnt="7"/>
      <dgm:spPr/>
    </dgm:pt>
    <dgm:pt modelId="{7592B70E-7183-43EA-85AD-EB2C3E4CD804}" type="pres">
      <dgm:prSet presAssocID="{C2735214-884D-4AC2-A05A-2AF8B776489D}" presName="text" presStyleLbl="fgAcc0" presStyleIdx="5" presStyleCnt="7">
        <dgm:presLayoutVars>
          <dgm:chPref val="3"/>
        </dgm:presLayoutVars>
      </dgm:prSet>
      <dgm:spPr/>
    </dgm:pt>
    <dgm:pt modelId="{4448423D-AE65-4108-B6A4-2532B911B888}" type="pres">
      <dgm:prSet presAssocID="{C2735214-884D-4AC2-A05A-2AF8B776489D}" presName="hierChild2" presStyleCnt="0"/>
      <dgm:spPr/>
    </dgm:pt>
    <dgm:pt modelId="{9F1C634C-D27A-41C9-B2AB-81E3DBA7C666}" type="pres">
      <dgm:prSet presAssocID="{21AFAD0C-1894-4EED-9A8B-98E8014F13D6}" presName="hierRoot1" presStyleCnt="0"/>
      <dgm:spPr/>
    </dgm:pt>
    <dgm:pt modelId="{9F945A26-0467-49D8-9F45-CCEDD066CEA9}" type="pres">
      <dgm:prSet presAssocID="{21AFAD0C-1894-4EED-9A8B-98E8014F13D6}" presName="composite" presStyleCnt="0"/>
      <dgm:spPr/>
    </dgm:pt>
    <dgm:pt modelId="{7A1A4725-7393-4E66-BE2E-5536C58E16B3}" type="pres">
      <dgm:prSet presAssocID="{21AFAD0C-1894-4EED-9A8B-98E8014F13D6}" presName="background" presStyleLbl="node0" presStyleIdx="6" presStyleCnt="7"/>
      <dgm:spPr/>
    </dgm:pt>
    <dgm:pt modelId="{66441886-1C67-462E-83ED-E994E0193F3C}" type="pres">
      <dgm:prSet presAssocID="{21AFAD0C-1894-4EED-9A8B-98E8014F13D6}" presName="text" presStyleLbl="fgAcc0" presStyleIdx="6" presStyleCnt="7">
        <dgm:presLayoutVars>
          <dgm:chPref val="3"/>
        </dgm:presLayoutVars>
      </dgm:prSet>
      <dgm:spPr/>
    </dgm:pt>
    <dgm:pt modelId="{86379023-CDB6-4324-943B-71FA23452131}" type="pres">
      <dgm:prSet presAssocID="{21AFAD0C-1894-4EED-9A8B-98E8014F13D6}" presName="hierChild2" presStyleCnt="0"/>
      <dgm:spPr/>
    </dgm:pt>
  </dgm:ptLst>
  <dgm:cxnLst>
    <dgm:cxn modelId="{1AF3EF0A-67FB-49A4-8AA8-CC3098FC57B0}" srcId="{06F4FEF8-9D59-4A7C-9A50-D4C2D19E5FE6}" destId="{C80BF7F2-D94D-45C4-918B-A77B62B0F005}" srcOrd="3" destOrd="0" parTransId="{168B8A55-B288-414A-93DD-D9FE28297825}" sibTransId="{90EAB2AF-CBFF-4EB3-AFAB-A003B9C4150F}"/>
    <dgm:cxn modelId="{3310171D-D322-4E0D-BE88-0DEF87C23EEC}" type="presOf" srcId="{C2735214-884D-4AC2-A05A-2AF8B776489D}" destId="{7592B70E-7183-43EA-85AD-EB2C3E4CD804}" srcOrd="0" destOrd="0" presId="urn:microsoft.com/office/officeart/2005/8/layout/hierarchy1"/>
    <dgm:cxn modelId="{9457972C-2579-496E-9609-E7368DB48DD8}" srcId="{06F4FEF8-9D59-4A7C-9A50-D4C2D19E5FE6}" destId="{C2735214-884D-4AC2-A05A-2AF8B776489D}" srcOrd="5" destOrd="0" parTransId="{FC2775B3-EAD2-40FE-82DB-047B99AAEED7}" sibTransId="{2328048C-FC2B-495D-A1CF-DAF5CB742F49}"/>
    <dgm:cxn modelId="{7DA82046-8395-4E8B-A807-F4C63CFC68F2}" type="presOf" srcId="{06F4FEF8-9D59-4A7C-9A50-D4C2D19E5FE6}" destId="{7646DFC1-73F2-487C-A858-04AE2C0E3790}" srcOrd="0" destOrd="0" presId="urn:microsoft.com/office/officeart/2005/8/layout/hierarchy1"/>
    <dgm:cxn modelId="{DB4F186A-6494-4AC8-9A4C-A16A480908BE}" type="presOf" srcId="{DEEBE428-670C-4213-9911-34625C91A5EA}" destId="{0E6CDF01-AA33-44C2-8604-095B18F43E44}" srcOrd="0" destOrd="0" presId="urn:microsoft.com/office/officeart/2005/8/layout/hierarchy1"/>
    <dgm:cxn modelId="{931EDE4F-FA1C-435B-B7D1-EA6026791C61}" srcId="{06F4FEF8-9D59-4A7C-9A50-D4C2D19E5FE6}" destId="{28B2119F-B727-4214-A450-F1F5961A333B}" srcOrd="1" destOrd="0" parTransId="{5A8B1993-9A5F-4CBB-BAD3-39B91404747A}" sibTransId="{0F315545-BD01-4986-AD88-375C89E30AA6}"/>
    <dgm:cxn modelId="{769C9253-58F0-43EE-BA8C-2A521C8CBCEB}" type="presOf" srcId="{E7272EC4-B532-4A43-A94C-5AF0A14A0B79}" destId="{C8FF692E-F775-4DA9-9C9D-C2A2491D3553}" srcOrd="0" destOrd="0" presId="urn:microsoft.com/office/officeart/2005/8/layout/hierarchy1"/>
    <dgm:cxn modelId="{DC3E9755-C9C8-4F46-8AB4-E00895EBDEF6}" type="presOf" srcId="{10374B56-386F-441D-8C5A-30E6F64A1B85}" destId="{6927C3B8-F1FF-4C76-9524-E1A26E1026E4}" srcOrd="0" destOrd="0" presId="urn:microsoft.com/office/officeart/2005/8/layout/hierarchy1"/>
    <dgm:cxn modelId="{C96D0376-4FA8-41AA-9C7F-2C7A7A195360}" srcId="{06F4FEF8-9D59-4A7C-9A50-D4C2D19E5FE6}" destId="{21AFAD0C-1894-4EED-9A8B-98E8014F13D6}" srcOrd="6" destOrd="0" parTransId="{7C68CB54-CE83-42C3-AEB9-4507317B7B48}" sibTransId="{C1EDC734-F9AE-4BA8-8418-63CE64F84C84}"/>
    <dgm:cxn modelId="{25DB4757-E4C8-4117-BAD5-C644920D0FDA}" type="presOf" srcId="{28B2119F-B727-4214-A450-F1F5961A333B}" destId="{3FCFEE68-F865-49E1-839A-65424FCF83C6}" srcOrd="0" destOrd="0" presId="urn:microsoft.com/office/officeart/2005/8/layout/hierarchy1"/>
    <dgm:cxn modelId="{A67D809B-BD97-4A23-8163-37829B6ED0C3}" srcId="{06F4FEF8-9D59-4A7C-9A50-D4C2D19E5FE6}" destId="{E7272EC4-B532-4A43-A94C-5AF0A14A0B79}" srcOrd="4" destOrd="0" parTransId="{C5FD17AF-8987-4972-B3A5-F3DC36D5FFFD}" sibTransId="{3A8669EE-DD43-4A3B-9682-6BD272E5002D}"/>
    <dgm:cxn modelId="{4F2F97B0-759C-4FCA-AFAE-9779D95A5CFB}" type="presOf" srcId="{C80BF7F2-D94D-45C4-918B-A77B62B0F005}" destId="{5D9BC676-F9A1-42EE-9AC4-46C9446E4091}" srcOrd="0" destOrd="0" presId="urn:microsoft.com/office/officeart/2005/8/layout/hierarchy1"/>
    <dgm:cxn modelId="{272B33B8-6AC3-4014-8AF6-EA6569401369}" srcId="{06F4FEF8-9D59-4A7C-9A50-D4C2D19E5FE6}" destId="{10374B56-386F-441D-8C5A-30E6F64A1B85}" srcOrd="0" destOrd="0" parTransId="{20F3C110-D661-4289-B66E-5B02FF44F861}" sibTransId="{11783679-6B9C-47B1-848C-ED67EBA5DF4E}"/>
    <dgm:cxn modelId="{17CE60EB-5065-4153-90FF-A82F9FCFE4D9}" type="presOf" srcId="{21AFAD0C-1894-4EED-9A8B-98E8014F13D6}" destId="{66441886-1C67-462E-83ED-E994E0193F3C}" srcOrd="0" destOrd="0" presId="urn:microsoft.com/office/officeart/2005/8/layout/hierarchy1"/>
    <dgm:cxn modelId="{6F5BABEF-BB64-4E9E-877C-6D912B795E9D}" srcId="{06F4FEF8-9D59-4A7C-9A50-D4C2D19E5FE6}" destId="{DEEBE428-670C-4213-9911-34625C91A5EA}" srcOrd="2" destOrd="0" parTransId="{8599811F-BF12-4816-B58E-89C5A0D132A0}" sibTransId="{BDFF245F-2C57-46AE-BA24-FECEB209D08E}"/>
    <dgm:cxn modelId="{F5FF0FF7-6DBD-42F3-9EBC-A3DB6C7BF9FF}" type="presParOf" srcId="{7646DFC1-73F2-487C-A858-04AE2C0E3790}" destId="{88211FE3-609C-431D-BFF1-05B15C442B6C}" srcOrd="0" destOrd="0" presId="urn:microsoft.com/office/officeart/2005/8/layout/hierarchy1"/>
    <dgm:cxn modelId="{4A30BCE9-C165-43BE-AB7C-81D20A32B8F5}" type="presParOf" srcId="{88211FE3-609C-431D-BFF1-05B15C442B6C}" destId="{98F53BFC-3FD9-48C9-BC1B-9D86474EEF05}" srcOrd="0" destOrd="0" presId="urn:microsoft.com/office/officeart/2005/8/layout/hierarchy1"/>
    <dgm:cxn modelId="{D7CBAF92-B8D3-408F-954B-03DDEC653815}" type="presParOf" srcId="{98F53BFC-3FD9-48C9-BC1B-9D86474EEF05}" destId="{0B21CF21-990C-4DA0-84A8-51C16DF6BF42}" srcOrd="0" destOrd="0" presId="urn:microsoft.com/office/officeart/2005/8/layout/hierarchy1"/>
    <dgm:cxn modelId="{9A191453-38EF-4173-AF6E-98EB4AF3CE5F}" type="presParOf" srcId="{98F53BFC-3FD9-48C9-BC1B-9D86474EEF05}" destId="{6927C3B8-F1FF-4C76-9524-E1A26E1026E4}" srcOrd="1" destOrd="0" presId="urn:microsoft.com/office/officeart/2005/8/layout/hierarchy1"/>
    <dgm:cxn modelId="{6DF887B2-05EB-4D2D-86BA-3BF75D6C7270}" type="presParOf" srcId="{88211FE3-609C-431D-BFF1-05B15C442B6C}" destId="{CB129B8B-B4D1-4AAA-9D9A-61E110B7C9F4}" srcOrd="1" destOrd="0" presId="urn:microsoft.com/office/officeart/2005/8/layout/hierarchy1"/>
    <dgm:cxn modelId="{D50FB203-1F29-4A6B-91C3-CC78104410EA}" type="presParOf" srcId="{7646DFC1-73F2-487C-A858-04AE2C0E3790}" destId="{CB768DF9-DE56-478D-8240-95640CE504BE}" srcOrd="1" destOrd="0" presId="urn:microsoft.com/office/officeart/2005/8/layout/hierarchy1"/>
    <dgm:cxn modelId="{4F5DA5BB-123E-4376-8DBC-07A378D71B8E}" type="presParOf" srcId="{CB768DF9-DE56-478D-8240-95640CE504BE}" destId="{25F493B3-7031-4E8E-8FF6-D1D24501C5C4}" srcOrd="0" destOrd="0" presId="urn:microsoft.com/office/officeart/2005/8/layout/hierarchy1"/>
    <dgm:cxn modelId="{1E01BD3E-2F5C-44B4-8EF0-977668976702}" type="presParOf" srcId="{25F493B3-7031-4E8E-8FF6-D1D24501C5C4}" destId="{7A760D6D-492F-4ADC-9EA2-A06F31AE6B9F}" srcOrd="0" destOrd="0" presId="urn:microsoft.com/office/officeart/2005/8/layout/hierarchy1"/>
    <dgm:cxn modelId="{B20B6B1E-6E9B-413E-9690-AC22023AD2EC}" type="presParOf" srcId="{25F493B3-7031-4E8E-8FF6-D1D24501C5C4}" destId="{3FCFEE68-F865-49E1-839A-65424FCF83C6}" srcOrd="1" destOrd="0" presId="urn:microsoft.com/office/officeart/2005/8/layout/hierarchy1"/>
    <dgm:cxn modelId="{D5C9EED0-4AFA-4B2F-8159-8B3B30095CBC}" type="presParOf" srcId="{CB768DF9-DE56-478D-8240-95640CE504BE}" destId="{470984D0-F3FF-481F-9E73-D124CAC69997}" srcOrd="1" destOrd="0" presId="urn:microsoft.com/office/officeart/2005/8/layout/hierarchy1"/>
    <dgm:cxn modelId="{6EB1C7A5-822A-4CC2-82E6-53E50AEC9A0E}" type="presParOf" srcId="{7646DFC1-73F2-487C-A858-04AE2C0E3790}" destId="{A76E4BD7-D5B4-4C9C-8EA6-FD50ABFBC390}" srcOrd="2" destOrd="0" presId="urn:microsoft.com/office/officeart/2005/8/layout/hierarchy1"/>
    <dgm:cxn modelId="{0571E261-0548-4272-BF4D-9465E3623328}" type="presParOf" srcId="{A76E4BD7-D5B4-4C9C-8EA6-FD50ABFBC390}" destId="{132440C0-8E94-481B-BA79-881DD196ABAF}" srcOrd="0" destOrd="0" presId="urn:microsoft.com/office/officeart/2005/8/layout/hierarchy1"/>
    <dgm:cxn modelId="{99D2350F-06E8-4D96-B913-0BFF4EE0FB9A}" type="presParOf" srcId="{132440C0-8E94-481B-BA79-881DD196ABAF}" destId="{0DE0FE58-6EC2-4B2B-8BC0-BE5E15C3AC86}" srcOrd="0" destOrd="0" presId="urn:microsoft.com/office/officeart/2005/8/layout/hierarchy1"/>
    <dgm:cxn modelId="{079BF54A-A2E3-4BA7-A085-E46D15B7BE93}" type="presParOf" srcId="{132440C0-8E94-481B-BA79-881DD196ABAF}" destId="{0E6CDF01-AA33-44C2-8604-095B18F43E44}" srcOrd="1" destOrd="0" presId="urn:microsoft.com/office/officeart/2005/8/layout/hierarchy1"/>
    <dgm:cxn modelId="{F2F3DDFD-D207-4C8F-9A0E-25B81A56559C}" type="presParOf" srcId="{A76E4BD7-D5B4-4C9C-8EA6-FD50ABFBC390}" destId="{73EE4D3A-5E16-4B46-A40D-38B410218EC2}" srcOrd="1" destOrd="0" presId="urn:microsoft.com/office/officeart/2005/8/layout/hierarchy1"/>
    <dgm:cxn modelId="{C95059F2-95A8-4B30-B56C-29E4C77E8F55}" type="presParOf" srcId="{7646DFC1-73F2-487C-A858-04AE2C0E3790}" destId="{BD81E509-BA89-4E0C-91CC-35BBB42ED41F}" srcOrd="3" destOrd="0" presId="urn:microsoft.com/office/officeart/2005/8/layout/hierarchy1"/>
    <dgm:cxn modelId="{DF52B6D8-FA2B-413D-9386-B110EBEBF1F4}" type="presParOf" srcId="{BD81E509-BA89-4E0C-91CC-35BBB42ED41F}" destId="{5A0781B2-2480-4606-BF41-9B1C6F52A9EA}" srcOrd="0" destOrd="0" presId="urn:microsoft.com/office/officeart/2005/8/layout/hierarchy1"/>
    <dgm:cxn modelId="{5DC30819-B9D9-4679-916E-E80BEA96AF38}" type="presParOf" srcId="{5A0781B2-2480-4606-BF41-9B1C6F52A9EA}" destId="{9D172597-4DD2-41D6-889F-9EF5E1FA866D}" srcOrd="0" destOrd="0" presId="urn:microsoft.com/office/officeart/2005/8/layout/hierarchy1"/>
    <dgm:cxn modelId="{84621EB7-9C85-4558-B76A-F03CDDB19F80}" type="presParOf" srcId="{5A0781B2-2480-4606-BF41-9B1C6F52A9EA}" destId="{5D9BC676-F9A1-42EE-9AC4-46C9446E4091}" srcOrd="1" destOrd="0" presId="urn:microsoft.com/office/officeart/2005/8/layout/hierarchy1"/>
    <dgm:cxn modelId="{E6DBE11E-BAB6-45CA-81DB-F0C8E8DF47EE}" type="presParOf" srcId="{BD81E509-BA89-4E0C-91CC-35BBB42ED41F}" destId="{01D2D043-8AE8-4890-81EC-1CFB7BAC709B}" srcOrd="1" destOrd="0" presId="urn:microsoft.com/office/officeart/2005/8/layout/hierarchy1"/>
    <dgm:cxn modelId="{65A6E4C7-FB43-4097-B271-36F819DDC91F}" type="presParOf" srcId="{7646DFC1-73F2-487C-A858-04AE2C0E3790}" destId="{46B3FC7C-3C6F-4B21-8AD0-3F7F622ABA72}" srcOrd="4" destOrd="0" presId="urn:microsoft.com/office/officeart/2005/8/layout/hierarchy1"/>
    <dgm:cxn modelId="{96D44EDF-276A-4DB4-929D-60D839A4C3E2}" type="presParOf" srcId="{46B3FC7C-3C6F-4B21-8AD0-3F7F622ABA72}" destId="{1060A755-2691-4694-A1FE-04D0B6ADD656}" srcOrd="0" destOrd="0" presId="urn:microsoft.com/office/officeart/2005/8/layout/hierarchy1"/>
    <dgm:cxn modelId="{432C1FE6-DC57-48D1-84D7-FF5BF2F57892}" type="presParOf" srcId="{1060A755-2691-4694-A1FE-04D0B6ADD656}" destId="{1E911D33-9CEF-4596-AD01-D16149E296E4}" srcOrd="0" destOrd="0" presId="urn:microsoft.com/office/officeart/2005/8/layout/hierarchy1"/>
    <dgm:cxn modelId="{4C092DBB-0BAE-49EF-9F94-BADE0431A5BC}" type="presParOf" srcId="{1060A755-2691-4694-A1FE-04D0B6ADD656}" destId="{C8FF692E-F775-4DA9-9C9D-C2A2491D3553}" srcOrd="1" destOrd="0" presId="urn:microsoft.com/office/officeart/2005/8/layout/hierarchy1"/>
    <dgm:cxn modelId="{C6F52ED6-0994-4FD4-B353-773CCC17AF68}" type="presParOf" srcId="{46B3FC7C-3C6F-4B21-8AD0-3F7F622ABA72}" destId="{1C843744-B708-4DC1-BDF1-002395587C06}" srcOrd="1" destOrd="0" presId="urn:microsoft.com/office/officeart/2005/8/layout/hierarchy1"/>
    <dgm:cxn modelId="{6A78155E-8A0A-415E-9B39-F71BE3035EF1}" type="presParOf" srcId="{7646DFC1-73F2-487C-A858-04AE2C0E3790}" destId="{54B6F53A-20D0-48EE-B94B-2DD4A2F6A762}" srcOrd="5" destOrd="0" presId="urn:microsoft.com/office/officeart/2005/8/layout/hierarchy1"/>
    <dgm:cxn modelId="{981AC578-CDD2-4D8E-8A13-BB0B4A7ED51E}" type="presParOf" srcId="{54B6F53A-20D0-48EE-B94B-2DD4A2F6A762}" destId="{BBA2FEAA-0DAF-461F-936D-A8386AE235F3}" srcOrd="0" destOrd="0" presId="urn:microsoft.com/office/officeart/2005/8/layout/hierarchy1"/>
    <dgm:cxn modelId="{0D41032F-F644-4DC5-9972-AE29A4402B62}" type="presParOf" srcId="{BBA2FEAA-0DAF-461F-936D-A8386AE235F3}" destId="{501A9A63-6F94-4B19-83B9-D29062053A92}" srcOrd="0" destOrd="0" presId="urn:microsoft.com/office/officeart/2005/8/layout/hierarchy1"/>
    <dgm:cxn modelId="{1971FEB5-9780-4E2E-A39B-5F167D7AA5E8}" type="presParOf" srcId="{BBA2FEAA-0DAF-461F-936D-A8386AE235F3}" destId="{7592B70E-7183-43EA-85AD-EB2C3E4CD804}" srcOrd="1" destOrd="0" presId="urn:microsoft.com/office/officeart/2005/8/layout/hierarchy1"/>
    <dgm:cxn modelId="{49F06B9E-1A50-4956-9BE2-F92CACF7D01A}" type="presParOf" srcId="{54B6F53A-20D0-48EE-B94B-2DD4A2F6A762}" destId="{4448423D-AE65-4108-B6A4-2532B911B888}" srcOrd="1" destOrd="0" presId="urn:microsoft.com/office/officeart/2005/8/layout/hierarchy1"/>
    <dgm:cxn modelId="{213F0CAB-D9A4-4625-A595-5A1838ED8660}" type="presParOf" srcId="{7646DFC1-73F2-487C-A858-04AE2C0E3790}" destId="{9F1C634C-D27A-41C9-B2AB-81E3DBA7C666}" srcOrd="6" destOrd="0" presId="urn:microsoft.com/office/officeart/2005/8/layout/hierarchy1"/>
    <dgm:cxn modelId="{21917476-1274-4906-8A50-E6C4F324D7D5}" type="presParOf" srcId="{9F1C634C-D27A-41C9-B2AB-81E3DBA7C666}" destId="{9F945A26-0467-49D8-9F45-CCEDD066CEA9}" srcOrd="0" destOrd="0" presId="urn:microsoft.com/office/officeart/2005/8/layout/hierarchy1"/>
    <dgm:cxn modelId="{3D23FCC4-ED41-470B-B86E-FB99DF8CD52D}" type="presParOf" srcId="{9F945A26-0467-49D8-9F45-CCEDD066CEA9}" destId="{7A1A4725-7393-4E66-BE2E-5536C58E16B3}" srcOrd="0" destOrd="0" presId="urn:microsoft.com/office/officeart/2005/8/layout/hierarchy1"/>
    <dgm:cxn modelId="{5A90170D-8E15-4DDE-B4A7-D0A21DDC49C0}" type="presParOf" srcId="{9F945A26-0467-49D8-9F45-CCEDD066CEA9}" destId="{66441886-1C67-462E-83ED-E994E0193F3C}" srcOrd="1" destOrd="0" presId="urn:microsoft.com/office/officeart/2005/8/layout/hierarchy1"/>
    <dgm:cxn modelId="{8FC0EA72-25FF-4C42-A781-0C5B2E0799F6}" type="presParOf" srcId="{9F1C634C-D27A-41C9-B2AB-81E3DBA7C666}" destId="{86379023-CDB6-4324-943B-71FA2345213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bg-BG" dirty="0"/>
            <a:t>Създаване на схемите и релациите 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bg-BG" sz="1600" dirty="0"/>
            <a:t>Добавяне на съдържание</a:t>
          </a:r>
          <a:endParaRPr lang="en-US" sz="1600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bg-BG" sz="1600" dirty="0"/>
            <a:t>Примери с </a:t>
          </a:r>
          <a:r>
            <a:rPr lang="bg-BG" sz="1600" dirty="0" err="1"/>
            <a:t>подзавяки</a:t>
          </a:r>
          <a:endParaRPr lang="en-US" sz="1600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bg-BG" sz="1600" dirty="0"/>
            <a:t>Примери с групиране и </a:t>
          </a:r>
          <a:r>
            <a:rPr lang="bg-BG" sz="1600" dirty="0" err="1"/>
            <a:t>агрегация</a:t>
          </a:r>
          <a:endParaRPr lang="en-US" sz="1600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 custScaleX="109242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 custLinFactNeighborX="0" custLinFactNeighborY="-3902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 custScaleX="107562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 custScaleX="109116" custLinFactNeighborX="-2278" custLinFactNeighborY="1811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 custLinFactNeighborX="-1493" custLinFactNeighborY="29643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 custScaleX="104242" custLinFactNeighborX="6112" custLinFactNeighborY="53143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416C1-342F-410A-9879-237FE9695B57}">
      <dsp:nvSpPr>
        <dsp:cNvPr id="0" name=""/>
        <dsp:cNvSpPr/>
      </dsp:nvSpPr>
      <dsp:spPr>
        <a:xfrm>
          <a:off x="9996" y="495851"/>
          <a:ext cx="1344555" cy="853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330E52-6411-44C0-9836-63F0BBC4BE6A}">
      <dsp:nvSpPr>
        <dsp:cNvPr id="0" name=""/>
        <dsp:cNvSpPr/>
      </dsp:nvSpPr>
      <dsp:spPr>
        <a:xfrm>
          <a:off x="159391" y="637776"/>
          <a:ext cx="1344555" cy="853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Таблица</a:t>
          </a:r>
          <a:r>
            <a:rPr lang="en-US" sz="1400" b="1" kern="1200" dirty="0"/>
            <a:t> MUSEUM</a:t>
          </a:r>
        </a:p>
      </dsp:txBody>
      <dsp:txXfrm>
        <a:off x="184398" y="662783"/>
        <a:ext cx="1294541" cy="803778"/>
      </dsp:txXfrm>
    </dsp:sp>
    <dsp:sp modelId="{5336EBA5-3B69-47E3-AC2C-E606E80234FC}">
      <dsp:nvSpPr>
        <dsp:cNvPr id="0" name=""/>
        <dsp:cNvSpPr/>
      </dsp:nvSpPr>
      <dsp:spPr>
        <a:xfrm>
          <a:off x="1653342" y="495851"/>
          <a:ext cx="1344555" cy="853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E86BFA-663F-4201-A3AB-80DA45FF23FC}">
      <dsp:nvSpPr>
        <dsp:cNvPr id="0" name=""/>
        <dsp:cNvSpPr/>
      </dsp:nvSpPr>
      <dsp:spPr>
        <a:xfrm>
          <a:off x="1802737" y="637776"/>
          <a:ext cx="1344555" cy="853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u="sng" kern="1200" dirty="0"/>
            <a:t>NAME</a:t>
          </a:r>
          <a:r>
            <a:rPr lang="en-US" sz="1400" b="0" kern="1200" dirty="0"/>
            <a:t> - </a:t>
          </a:r>
          <a:r>
            <a:rPr lang="en-US" sz="1400" b="0" kern="1200" dirty="0" err="1"/>
            <a:t>име</a:t>
          </a:r>
          <a:r>
            <a:rPr lang="en-US" sz="1400" b="0" kern="1200" dirty="0"/>
            <a:t>, </a:t>
          </a:r>
          <a:r>
            <a:rPr lang="en-US" sz="1400" b="0" kern="1200" dirty="0" err="1"/>
            <a:t>първичен</a:t>
          </a:r>
          <a:r>
            <a:rPr lang="en-US" sz="1400" b="0" kern="1200" dirty="0"/>
            <a:t> </a:t>
          </a:r>
          <a:r>
            <a:rPr lang="en-US" sz="1400" b="0" kern="1200" dirty="0" err="1"/>
            <a:t>ключ</a:t>
          </a:r>
          <a:endParaRPr lang="en-US" sz="1400" b="0" kern="1200" dirty="0"/>
        </a:p>
      </dsp:txBody>
      <dsp:txXfrm>
        <a:off x="1827744" y="662783"/>
        <a:ext cx="1294541" cy="803778"/>
      </dsp:txXfrm>
    </dsp:sp>
    <dsp:sp modelId="{6CC92535-C885-44F8-BD8C-3EC50FAC446E}">
      <dsp:nvSpPr>
        <dsp:cNvPr id="0" name=""/>
        <dsp:cNvSpPr/>
      </dsp:nvSpPr>
      <dsp:spPr>
        <a:xfrm>
          <a:off x="3296687" y="495851"/>
          <a:ext cx="1344555" cy="853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A12EE8-8164-4DB3-AAF4-95F9A04E96E2}">
      <dsp:nvSpPr>
        <dsp:cNvPr id="0" name=""/>
        <dsp:cNvSpPr/>
      </dsp:nvSpPr>
      <dsp:spPr>
        <a:xfrm>
          <a:off x="3446082" y="637776"/>
          <a:ext cx="1344555" cy="853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ADDRESS - адрес</a:t>
          </a:r>
        </a:p>
      </dsp:txBody>
      <dsp:txXfrm>
        <a:off x="3471089" y="662783"/>
        <a:ext cx="1294541" cy="803778"/>
      </dsp:txXfrm>
    </dsp:sp>
    <dsp:sp modelId="{2274F1E3-9B50-4515-B96A-8A42BD830016}">
      <dsp:nvSpPr>
        <dsp:cNvPr id="0" name=""/>
        <dsp:cNvSpPr/>
      </dsp:nvSpPr>
      <dsp:spPr>
        <a:xfrm>
          <a:off x="4940032" y="495851"/>
          <a:ext cx="1344555" cy="853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A50A76-F9D0-4FC4-9758-C9CE90C77B72}">
      <dsp:nvSpPr>
        <dsp:cNvPr id="0" name=""/>
        <dsp:cNvSpPr/>
      </dsp:nvSpPr>
      <dsp:spPr>
        <a:xfrm>
          <a:off x="5089427" y="637776"/>
          <a:ext cx="1344555" cy="853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WEBSITE - уебсайт</a:t>
          </a:r>
        </a:p>
      </dsp:txBody>
      <dsp:txXfrm>
        <a:off x="5114434" y="662783"/>
        <a:ext cx="1294541" cy="803778"/>
      </dsp:txXfrm>
    </dsp:sp>
    <dsp:sp modelId="{984FFB9C-2EDD-4459-B08F-59E1B292D042}">
      <dsp:nvSpPr>
        <dsp:cNvPr id="0" name=""/>
        <dsp:cNvSpPr/>
      </dsp:nvSpPr>
      <dsp:spPr>
        <a:xfrm>
          <a:off x="6583378" y="495851"/>
          <a:ext cx="1344555" cy="853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E4E38A-EC96-40D0-9DA1-713BADDE812D}">
      <dsp:nvSpPr>
        <dsp:cNvPr id="0" name=""/>
        <dsp:cNvSpPr/>
      </dsp:nvSpPr>
      <dsp:spPr>
        <a:xfrm>
          <a:off x="6732773" y="637776"/>
          <a:ext cx="1344555" cy="853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ESTABLISHED - година на основаване</a:t>
          </a:r>
        </a:p>
      </dsp:txBody>
      <dsp:txXfrm>
        <a:off x="6757780" y="662783"/>
        <a:ext cx="1294541" cy="803778"/>
      </dsp:txXfrm>
    </dsp:sp>
    <dsp:sp modelId="{2F281636-0FDB-441F-91BB-FD805F8523DF}">
      <dsp:nvSpPr>
        <dsp:cNvPr id="0" name=""/>
        <dsp:cNvSpPr/>
      </dsp:nvSpPr>
      <dsp:spPr>
        <a:xfrm>
          <a:off x="8226723" y="495851"/>
          <a:ext cx="1344555" cy="853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EB6501-C6A7-43DF-B33C-710EDCA17DFB}">
      <dsp:nvSpPr>
        <dsp:cNvPr id="0" name=""/>
        <dsp:cNvSpPr/>
      </dsp:nvSpPr>
      <dsp:spPr>
        <a:xfrm>
          <a:off x="8376118" y="637776"/>
          <a:ext cx="1344555" cy="853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TYPE - вид</a:t>
          </a:r>
        </a:p>
      </dsp:txBody>
      <dsp:txXfrm>
        <a:off x="8401125" y="662783"/>
        <a:ext cx="1294541" cy="803778"/>
      </dsp:txXfrm>
    </dsp:sp>
    <dsp:sp modelId="{F5273D95-992E-40A3-9851-2415A0B698F5}">
      <dsp:nvSpPr>
        <dsp:cNvPr id="0" name=""/>
        <dsp:cNvSpPr/>
      </dsp:nvSpPr>
      <dsp:spPr>
        <a:xfrm>
          <a:off x="9870068" y="495851"/>
          <a:ext cx="1344555" cy="853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EA6ABC-7E58-4B12-8808-4C9636AF0D67}">
      <dsp:nvSpPr>
        <dsp:cNvPr id="0" name=""/>
        <dsp:cNvSpPr/>
      </dsp:nvSpPr>
      <dsp:spPr>
        <a:xfrm>
          <a:off x="10019463" y="637776"/>
          <a:ext cx="1344555" cy="853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EMPLOYEE_COUNT - брой на персонала</a:t>
          </a:r>
        </a:p>
      </dsp:txBody>
      <dsp:txXfrm>
        <a:off x="10044470" y="662783"/>
        <a:ext cx="1294541" cy="8037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A7E73-26EE-474A-B904-17E158D8619E}">
      <dsp:nvSpPr>
        <dsp:cNvPr id="0" name=""/>
        <dsp:cNvSpPr/>
      </dsp:nvSpPr>
      <dsp:spPr>
        <a:xfrm>
          <a:off x="1388" y="410715"/>
          <a:ext cx="1574479" cy="9997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BC6AA4-E47D-4BAC-AED1-B0376C59D7A7}">
      <dsp:nvSpPr>
        <dsp:cNvPr id="0" name=""/>
        <dsp:cNvSpPr/>
      </dsp:nvSpPr>
      <dsp:spPr>
        <a:xfrm>
          <a:off x="176330" y="576910"/>
          <a:ext cx="1574479" cy="99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Таблица</a:t>
          </a:r>
          <a:r>
            <a:rPr lang="en-US" sz="1200" b="1" kern="1200" dirty="0"/>
            <a:t> EXHIBITION - NAME и MUSEUM_NAME </a:t>
          </a:r>
          <a:r>
            <a:rPr lang="en-US" sz="1200" b="1" kern="1200" dirty="0" err="1"/>
            <a:t>образуват</a:t>
          </a:r>
          <a:r>
            <a:rPr lang="en-US" sz="1200" b="1" kern="1200" dirty="0"/>
            <a:t> </a:t>
          </a:r>
          <a:r>
            <a:rPr lang="en-US" sz="1200" b="1" kern="1200" dirty="0" err="1"/>
            <a:t>първичен</a:t>
          </a:r>
          <a:r>
            <a:rPr lang="en-US" sz="1200" b="1" kern="1200" dirty="0"/>
            <a:t> </a:t>
          </a:r>
          <a:r>
            <a:rPr lang="en-US" sz="1200" b="1" kern="1200" dirty="0" err="1"/>
            <a:t>ключ</a:t>
          </a:r>
          <a:endParaRPr lang="en-GB" sz="1200" b="1" kern="1200" dirty="0"/>
        </a:p>
      </dsp:txBody>
      <dsp:txXfrm>
        <a:off x="205613" y="606193"/>
        <a:ext cx="1515913" cy="941228"/>
      </dsp:txXfrm>
    </dsp:sp>
    <dsp:sp modelId="{48B961DD-162C-4771-82CE-E3AB07C4F2DC}">
      <dsp:nvSpPr>
        <dsp:cNvPr id="0" name=""/>
        <dsp:cNvSpPr/>
      </dsp:nvSpPr>
      <dsp:spPr>
        <a:xfrm>
          <a:off x="1925751" y="410715"/>
          <a:ext cx="1574479" cy="9997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DCAA7C-7B2C-437A-BCD5-2259A17B0932}">
      <dsp:nvSpPr>
        <dsp:cNvPr id="0" name=""/>
        <dsp:cNvSpPr/>
      </dsp:nvSpPr>
      <dsp:spPr>
        <a:xfrm>
          <a:off x="2100694" y="576910"/>
          <a:ext cx="1574479" cy="99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/>
            <a:t>NAME</a:t>
          </a:r>
          <a:r>
            <a:rPr lang="en-US" sz="1200" kern="1200"/>
            <a:t> - име</a:t>
          </a:r>
          <a:endParaRPr lang="en-GB" sz="1200" kern="1200"/>
        </a:p>
      </dsp:txBody>
      <dsp:txXfrm>
        <a:off x="2129977" y="606193"/>
        <a:ext cx="1515913" cy="941228"/>
      </dsp:txXfrm>
    </dsp:sp>
    <dsp:sp modelId="{C554C650-F451-4674-B343-A61EC8CEB299}">
      <dsp:nvSpPr>
        <dsp:cNvPr id="0" name=""/>
        <dsp:cNvSpPr/>
      </dsp:nvSpPr>
      <dsp:spPr>
        <a:xfrm>
          <a:off x="3850115" y="410715"/>
          <a:ext cx="1574479" cy="9997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0DB079-7A9B-44F4-AD24-565741F1BB72}">
      <dsp:nvSpPr>
        <dsp:cNvPr id="0" name=""/>
        <dsp:cNvSpPr/>
      </dsp:nvSpPr>
      <dsp:spPr>
        <a:xfrm>
          <a:off x="4025057" y="576910"/>
          <a:ext cx="1574479" cy="99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sng" kern="1200"/>
            <a:t>MUSEUM_NAME</a:t>
          </a:r>
          <a:r>
            <a:rPr lang="en-US" sz="1200" kern="1200"/>
            <a:t> - име на музея, външен ключ към NAME.MUSEUM</a:t>
          </a:r>
          <a:endParaRPr lang="en-GB" sz="1200" kern="1200"/>
        </a:p>
      </dsp:txBody>
      <dsp:txXfrm>
        <a:off x="4054340" y="606193"/>
        <a:ext cx="1515913" cy="941228"/>
      </dsp:txXfrm>
    </dsp:sp>
    <dsp:sp modelId="{AA91C2F7-C8B9-4BE8-ABDE-EA284C391451}">
      <dsp:nvSpPr>
        <dsp:cNvPr id="0" name=""/>
        <dsp:cNvSpPr/>
      </dsp:nvSpPr>
      <dsp:spPr>
        <a:xfrm>
          <a:off x="5774479" y="410715"/>
          <a:ext cx="1574479" cy="9997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1D589F-E54C-4655-A250-A09407CA342B}">
      <dsp:nvSpPr>
        <dsp:cNvPr id="0" name=""/>
        <dsp:cNvSpPr/>
      </dsp:nvSpPr>
      <dsp:spPr>
        <a:xfrm>
          <a:off x="5949421" y="576910"/>
          <a:ext cx="1574479" cy="99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FLOOR - етаж</a:t>
          </a:r>
          <a:endParaRPr lang="en-GB" sz="1200" kern="1200"/>
        </a:p>
      </dsp:txBody>
      <dsp:txXfrm>
        <a:off x="5978704" y="606193"/>
        <a:ext cx="1515913" cy="941228"/>
      </dsp:txXfrm>
    </dsp:sp>
    <dsp:sp modelId="{A888EC7F-9FD1-470F-865F-5FD92AD695BD}">
      <dsp:nvSpPr>
        <dsp:cNvPr id="0" name=""/>
        <dsp:cNvSpPr/>
      </dsp:nvSpPr>
      <dsp:spPr>
        <a:xfrm>
          <a:off x="7698842" y="410715"/>
          <a:ext cx="1574479" cy="9997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B8CCC9-61D9-461A-A630-E32E429AEEDE}">
      <dsp:nvSpPr>
        <dsp:cNvPr id="0" name=""/>
        <dsp:cNvSpPr/>
      </dsp:nvSpPr>
      <dsp:spPr>
        <a:xfrm>
          <a:off x="7873784" y="576910"/>
          <a:ext cx="1574479" cy="99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AUDITORIUM - зала</a:t>
          </a:r>
          <a:endParaRPr lang="en-GB" sz="1200" kern="1200"/>
        </a:p>
      </dsp:txBody>
      <dsp:txXfrm>
        <a:off x="7903067" y="606193"/>
        <a:ext cx="1515913" cy="941228"/>
      </dsp:txXfrm>
    </dsp:sp>
    <dsp:sp modelId="{9AB065FC-CAFD-4A5D-BDFC-CEB505D68DF3}">
      <dsp:nvSpPr>
        <dsp:cNvPr id="0" name=""/>
        <dsp:cNvSpPr/>
      </dsp:nvSpPr>
      <dsp:spPr>
        <a:xfrm>
          <a:off x="9623206" y="410715"/>
          <a:ext cx="1574479" cy="9997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F8F9DA-50DE-4845-9560-9BF7A65B6CB7}">
      <dsp:nvSpPr>
        <dsp:cNvPr id="0" name=""/>
        <dsp:cNvSpPr/>
      </dsp:nvSpPr>
      <dsp:spPr>
        <a:xfrm>
          <a:off x="9798148" y="576910"/>
          <a:ext cx="1574479" cy="99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EXHIBIT_COUNT - брой на експонатите</a:t>
          </a:r>
          <a:endParaRPr lang="en-GB" sz="1200" kern="1200"/>
        </a:p>
      </dsp:txBody>
      <dsp:txXfrm>
        <a:off x="9827431" y="606193"/>
        <a:ext cx="1515913" cy="941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10154-5CDC-4E58-8D5C-4D326A6EA59A}">
      <dsp:nvSpPr>
        <dsp:cNvPr id="0" name=""/>
        <dsp:cNvSpPr/>
      </dsp:nvSpPr>
      <dsp:spPr>
        <a:xfrm>
          <a:off x="3523" y="28647"/>
          <a:ext cx="1716953" cy="1090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08A4FD-4143-43DB-BE9F-F300853B9BE0}">
      <dsp:nvSpPr>
        <dsp:cNvPr id="0" name=""/>
        <dsp:cNvSpPr/>
      </dsp:nvSpPr>
      <dsp:spPr>
        <a:xfrm>
          <a:off x="194296" y="209881"/>
          <a:ext cx="1716953" cy="109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Таблица</a:t>
          </a:r>
          <a:r>
            <a:rPr lang="en-US" sz="1400" b="1" kern="1200" dirty="0"/>
            <a:t> EXHIBIT</a:t>
          </a:r>
          <a:endParaRPr lang="en-GB" sz="1400" b="1" kern="1200" dirty="0"/>
        </a:p>
      </dsp:txBody>
      <dsp:txXfrm>
        <a:off x="226229" y="241814"/>
        <a:ext cx="1653087" cy="1026399"/>
      </dsp:txXfrm>
    </dsp:sp>
    <dsp:sp modelId="{E88E6D7A-CD07-47AD-902C-64747D130905}">
      <dsp:nvSpPr>
        <dsp:cNvPr id="0" name=""/>
        <dsp:cNvSpPr/>
      </dsp:nvSpPr>
      <dsp:spPr>
        <a:xfrm>
          <a:off x="2102022" y="28647"/>
          <a:ext cx="1716953" cy="1090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989194-778C-4051-A593-B054E786E0E1}">
      <dsp:nvSpPr>
        <dsp:cNvPr id="0" name=""/>
        <dsp:cNvSpPr/>
      </dsp:nvSpPr>
      <dsp:spPr>
        <a:xfrm>
          <a:off x="2292795" y="209881"/>
          <a:ext cx="1716953" cy="109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sng" kern="1200" dirty="0"/>
            <a:t>ID</a:t>
          </a:r>
          <a:r>
            <a:rPr lang="en-US" sz="1400" kern="1200" dirty="0"/>
            <a:t> - </a:t>
          </a:r>
          <a:r>
            <a:rPr lang="en-US" sz="1400" kern="1200" dirty="0" err="1"/>
            <a:t>идентификационен</a:t>
          </a:r>
          <a:r>
            <a:rPr lang="en-US" sz="1400" kern="1200" dirty="0"/>
            <a:t> </a:t>
          </a:r>
          <a:r>
            <a:rPr lang="en-US" sz="1400" kern="1200" dirty="0" err="1"/>
            <a:t>номер</a:t>
          </a:r>
          <a:r>
            <a:rPr lang="en-US" sz="1400" kern="1200" dirty="0"/>
            <a:t>, </a:t>
          </a:r>
          <a:r>
            <a:rPr lang="en-US" sz="1400" kern="1200" dirty="0" err="1"/>
            <a:t>първичен</a:t>
          </a:r>
          <a:r>
            <a:rPr lang="en-US" sz="1400" kern="1200" dirty="0"/>
            <a:t> </a:t>
          </a:r>
          <a:r>
            <a:rPr lang="en-US" sz="1400" kern="1200" dirty="0" err="1"/>
            <a:t>ключ</a:t>
          </a:r>
          <a:endParaRPr lang="en-GB" sz="1400" kern="1200" dirty="0"/>
        </a:p>
      </dsp:txBody>
      <dsp:txXfrm>
        <a:off x="2324728" y="241814"/>
        <a:ext cx="1653087" cy="1026399"/>
      </dsp:txXfrm>
    </dsp:sp>
    <dsp:sp modelId="{2998B732-3709-467A-A300-24F557C1BE7A}">
      <dsp:nvSpPr>
        <dsp:cNvPr id="0" name=""/>
        <dsp:cNvSpPr/>
      </dsp:nvSpPr>
      <dsp:spPr>
        <a:xfrm>
          <a:off x="4200521" y="28647"/>
          <a:ext cx="1716953" cy="1090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CEF893-A906-42C3-B43D-A1F91D5F68D4}">
      <dsp:nvSpPr>
        <dsp:cNvPr id="0" name=""/>
        <dsp:cNvSpPr/>
      </dsp:nvSpPr>
      <dsp:spPr>
        <a:xfrm>
          <a:off x="4391293" y="209881"/>
          <a:ext cx="1716953" cy="109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NAME - име</a:t>
          </a:r>
          <a:endParaRPr lang="en-GB" sz="1400" kern="1200"/>
        </a:p>
      </dsp:txBody>
      <dsp:txXfrm>
        <a:off x="4423226" y="241814"/>
        <a:ext cx="1653087" cy="1026399"/>
      </dsp:txXfrm>
    </dsp:sp>
    <dsp:sp modelId="{8FADCD98-616C-4DFF-AB34-051A9DB405F2}">
      <dsp:nvSpPr>
        <dsp:cNvPr id="0" name=""/>
        <dsp:cNvSpPr/>
      </dsp:nvSpPr>
      <dsp:spPr>
        <a:xfrm>
          <a:off x="6299020" y="28647"/>
          <a:ext cx="1716953" cy="1090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C70191-568A-4F9D-AA62-EF4DC45D54F5}">
      <dsp:nvSpPr>
        <dsp:cNvPr id="0" name=""/>
        <dsp:cNvSpPr/>
      </dsp:nvSpPr>
      <dsp:spPr>
        <a:xfrm>
          <a:off x="6489792" y="209881"/>
          <a:ext cx="1716953" cy="109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MUSEUM_NAME - име на музея, външен ключ към NAME.MUSEUM</a:t>
          </a:r>
          <a:endParaRPr lang="en-GB" sz="1400" kern="1200"/>
        </a:p>
      </dsp:txBody>
      <dsp:txXfrm>
        <a:off x="6521725" y="241814"/>
        <a:ext cx="1653087" cy="1026399"/>
      </dsp:txXfrm>
    </dsp:sp>
    <dsp:sp modelId="{53E1CF1A-31F1-44B7-A429-78E782F4B43C}">
      <dsp:nvSpPr>
        <dsp:cNvPr id="0" name=""/>
        <dsp:cNvSpPr/>
      </dsp:nvSpPr>
      <dsp:spPr>
        <a:xfrm>
          <a:off x="8397519" y="28647"/>
          <a:ext cx="1716953" cy="10902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09ED4F-3DE5-4AA1-9D79-62CE3568E9A3}">
      <dsp:nvSpPr>
        <dsp:cNvPr id="0" name=""/>
        <dsp:cNvSpPr/>
      </dsp:nvSpPr>
      <dsp:spPr>
        <a:xfrm>
          <a:off x="8588291" y="209881"/>
          <a:ext cx="1716953" cy="1090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EXHIBITION_NAME -  име на изложбата, външен ключ към NAME.EXHIBITION</a:t>
          </a:r>
          <a:endParaRPr lang="en-GB" sz="1400" kern="1200"/>
        </a:p>
      </dsp:txBody>
      <dsp:txXfrm>
        <a:off x="8620224" y="241814"/>
        <a:ext cx="1653087" cy="10263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37ED4-A02C-4A84-818C-797DA43C44B0}">
      <dsp:nvSpPr>
        <dsp:cNvPr id="0" name=""/>
        <dsp:cNvSpPr/>
      </dsp:nvSpPr>
      <dsp:spPr>
        <a:xfrm>
          <a:off x="3294" y="141958"/>
          <a:ext cx="1605581" cy="10195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E0947-A748-4E01-AE15-4E7048CADCBC}">
      <dsp:nvSpPr>
        <dsp:cNvPr id="0" name=""/>
        <dsp:cNvSpPr/>
      </dsp:nvSpPr>
      <dsp:spPr>
        <a:xfrm>
          <a:off x="181692" y="311436"/>
          <a:ext cx="1605581" cy="1019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 - </a:t>
          </a:r>
          <a:r>
            <a:rPr lang="en-US" sz="1400" kern="1200" dirty="0" err="1"/>
            <a:t>епоха</a:t>
          </a:r>
          <a:r>
            <a:rPr lang="en-US" sz="1400" kern="1200" dirty="0"/>
            <a:t> ('ВС'-</a:t>
          </a:r>
          <a:r>
            <a:rPr lang="en-US" sz="1400" kern="1200" dirty="0" err="1"/>
            <a:t>преди</a:t>
          </a:r>
          <a:r>
            <a:rPr lang="en-US" sz="1400" kern="1200" dirty="0"/>
            <a:t> </a:t>
          </a:r>
          <a:r>
            <a:rPr lang="en-US" sz="1400" kern="1200" dirty="0" err="1"/>
            <a:t>христа</a:t>
          </a:r>
          <a:r>
            <a:rPr lang="en-US" sz="1400" kern="1200" dirty="0"/>
            <a:t>, 'АС'-</a:t>
          </a:r>
          <a:r>
            <a:rPr lang="en-US" sz="1400" kern="1200" dirty="0" err="1"/>
            <a:t>след</a:t>
          </a:r>
          <a:r>
            <a:rPr lang="en-US" sz="1400" kern="1200" dirty="0"/>
            <a:t> </a:t>
          </a:r>
          <a:r>
            <a:rPr lang="en-US" sz="1400" kern="1200" dirty="0" err="1"/>
            <a:t>христа</a:t>
          </a:r>
          <a:r>
            <a:rPr lang="en-US" sz="1400" kern="1200" dirty="0"/>
            <a:t>)</a:t>
          </a:r>
          <a:endParaRPr lang="en-GB" sz="1400" kern="1200" dirty="0"/>
        </a:p>
      </dsp:txBody>
      <dsp:txXfrm>
        <a:off x="211553" y="341297"/>
        <a:ext cx="1545859" cy="959822"/>
      </dsp:txXfrm>
    </dsp:sp>
    <dsp:sp modelId="{7EEE44E8-5C80-4644-BF53-C6F3331C95AA}">
      <dsp:nvSpPr>
        <dsp:cNvPr id="0" name=""/>
        <dsp:cNvSpPr/>
      </dsp:nvSpPr>
      <dsp:spPr>
        <a:xfrm>
          <a:off x="1965671" y="141958"/>
          <a:ext cx="1605581" cy="10195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2CF1AE-1C06-4D03-844C-4E6A5FDC8C75}">
      <dsp:nvSpPr>
        <dsp:cNvPr id="0" name=""/>
        <dsp:cNvSpPr/>
      </dsp:nvSpPr>
      <dsp:spPr>
        <a:xfrm>
          <a:off x="2144069" y="311436"/>
          <a:ext cx="1605581" cy="1019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YEAR - датира от</a:t>
          </a:r>
          <a:endParaRPr lang="en-GB" sz="1400" kern="1200"/>
        </a:p>
      </dsp:txBody>
      <dsp:txXfrm>
        <a:off x="2173930" y="341297"/>
        <a:ext cx="1545859" cy="959822"/>
      </dsp:txXfrm>
    </dsp:sp>
    <dsp:sp modelId="{51686637-DDA5-45BB-A49D-44E9A9BFAA00}">
      <dsp:nvSpPr>
        <dsp:cNvPr id="0" name=""/>
        <dsp:cNvSpPr/>
      </dsp:nvSpPr>
      <dsp:spPr>
        <a:xfrm>
          <a:off x="3928048" y="141958"/>
          <a:ext cx="1605581" cy="10195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910454-2C45-4B3B-8F02-93A3810F98A4}">
      <dsp:nvSpPr>
        <dsp:cNvPr id="0" name=""/>
        <dsp:cNvSpPr/>
      </dsp:nvSpPr>
      <dsp:spPr>
        <a:xfrm>
          <a:off x="4106446" y="311436"/>
          <a:ext cx="1605581" cy="1019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CONDITION - състояние (от 1 до 5; 1-много добро, 5-много лошо)</a:t>
          </a:r>
          <a:endParaRPr lang="en-GB" sz="1400" kern="1200"/>
        </a:p>
      </dsp:txBody>
      <dsp:txXfrm>
        <a:off x="4136307" y="341297"/>
        <a:ext cx="1545859" cy="959822"/>
      </dsp:txXfrm>
    </dsp:sp>
    <dsp:sp modelId="{C46FAAE2-92C0-4CC2-8469-E3CB63CB7059}">
      <dsp:nvSpPr>
        <dsp:cNvPr id="0" name=""/>
        <dsp:cNvSpPr/>
      </dsp:nvSpPr>
      <dsp:spPr>
        <a:xfrm>
          <a:off x="5890425" y="141958"/>
          <a:ext cx="1605581" cy="10195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66F1DD-771C-4119-B589-CE7CA4939953}">
      <dsp:nvSpPr>
        <dsp:cNvPr id="0" name=""/>
        <dsp:cNvSpPr/>
      </dsp:nvSpPr>
      <dsp:spPr>
        <a:xfrm>
          <a:off x="6068823" y="311436"/>
          <a:ext cx="1605581" cy="1019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COUNTRY - държава</a:t>
          </a:r>
          <a:endParaRPr lang="en-GB" sz="1400" kern="1200"/>
        </a:p>
      </dsp:txBody>
      <dsp:txXfrm>
        <a:off x="6098684" y="341297"/>
        <a:ext cx="1545859" cy="959822"/>
      </dsp:txXfrm>
    </dsp:sp>
    <dsp:sp modelId="{1841E3BE-61D6-4DE1-8084-9E27CDDDF229}">
      <dsp:nvSpPr>
        <dsp:cNvPr id="0" name=""/>
        <dsp:cNvSpPr/>
      </dsp:nvSpPr>
      <dsp:spPr>
        <a:xfrm>
          <a:off x="7852802" y="141958"/>
          <a:ext cx="1605581" cy="10195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923114-0A96-4B3C-81FF-29E69C0B7A53}">
      <dsp:nvSpPr>
        <dsp:cNvPr id="0" name=""/>
        <dsp:cNvSpPr/>
      </dsp:nvSpPr>
      <dsp:spPr>
        <a:xfrm>
          <a:off x="8031200" y="311436"/>
          <a:ext cx="1605581" cy="1019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YEAR - датира от</a:t>
          </a:r>
          <a:endParaRPr lang="en-GB" sz="1400" kern="1200"/>
        </a:p>
      </dsp:txBody>
      <dsp:txXfrm>
        <a:off x="8061061" y="341297"/>
        <a:ext cx="1545859" cy="9598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FA859-EB5D-412E-B0E7-5CF86636B2A4}">
      <dsp:nvSpPr>
        <dsp:cNvPr id="0" name=""/>
        <dsp:cNvSpPr/>
      </dsp:nvSpPr>
      <dsp:spPr>
        <a:xfrm>
          <a:off x="1286715" y="78"/>
          <a:ext cx="1517295" cy="9634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38B83F-F048-436B-8F34-972702ABD64E}">
      <dsp:nvSpPr>
        <dsp:cNvPr id="0" name=""/>
        <dsp:cNvSpPr/>
      </dsp:nvSpPr>
      <dsp:spPr>
        <a:xfrm>
          <a:off x="1455304" y="160237"/>
          <a:ext cx="1517295" cy="963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/>
            <a:t>Таблицата</a:t>
          </a:r>
          <a:r>
            <a:rPr lang="en-US" sz="1100" b="1" kern="1200" dirty="0"/>
            <a:t> VISITORS - DATE и MUSEUM_NAME </a:t>
          </a:r>
          <a:r>
            <a:rPr lang="en-US" sz="1100" b="1" kern="1200" dirty="0" err="1"/>
            <a:t>образуват</a:t>
          </a:r>
          <a:r>
            <a:rPr lang="en-US" sz="1100" b="1" kern="1200" dirty="0"/>
            <a:t> </a:t>
          </a:r>
          <a:r>
            <a:rPr lang="en-US" sz="1100" b="1" kern="1200" dirty="0" err="1"/>
            <a:t>първичен</a:t>
          </a:r>
          <a:r>
            <a:rPr lang="en-US" sz="1100" b="1" kern="1200" dirty="0"/>
            <a:t> </a:t>
          </a:r>
          <a:r>
            <a:rPr lang="en-US" sz="1100" b="1" kern="1200" dirty="0" err="1"/>
            <a:t>ключ</a:t>
          </a:r>
          <a:endParaRPr lang="en-GB" sz="1100" b="1" kern="1200" dirty="0"/>
        </a:p>
      </dsp:txBody>
      <dsp:txXfrm>
        <a:off x="1483523" y="188456"/>
        <a:ext cx="1460857" cy="907044"/>
      </dsp:txXfrm>
    </dsp:sp>
    <dsp:sp modelId="{9F8FAB3B-2A1D-4E74-99D3-48AE0476C73B}">
      <dsp:nvSpPr>
        <dsp:cNvPr id="0" name=""/>
        <dsp:cNvSpPr/>
      </dsp:nvSpPr>
      <dsp:spPr>
        <a:xfrm>
          <a:off x="3141188" y="78"/>
          <a:ext cx="1517295" cy="9634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9F6317-5E18-4E1C-9E6E-5890D480F258}">
      <dsp:nvSpPr>
        <dsp:cNvPr id="0" name=""/>
        <dsp:cNvSpPr/>
      </dsp:nvSpPr>
      <dsp:spPr>
        <a:xfrm>
          <a:off x="3309776" y="160237"/>
          <a:ext cx="1517295" cy="963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sng" kern="1200" dirty="0"/>
            <a:t>DATE</a:t>
          </a:r>
          <a:r>
            <a:rPr lang="en-US" sz="1100" kern="1200" dirty="0"/>
            <a:t> - </a:t>
          </a:r>
          <a:r>
            <a:rPr lang="en-US" sz="1100" kern="1200" dirty="0" err="1"/>
            <a:t>месец</a:t>
          </a:r>
          <a:r>
            <a:rPr lang="en-US" sz="1100" kern="1200" dirty="0"/>
            <a:t> и </a:t>
          </a:r>
          <a:r>
            <a:rPr lang="en-US" sz="1100" kern="1200" dirty="0" err="1"/>
            <a:t>година</a:t>
          </a:r>
          <a:endParaRPr lang="en-GB" sz="1100" kern="1200" dirty="0"/>
        </a:p>
      </dsp:txBody>
      <dsp:txXfrm>
        <a:off x="3337995" y="188456"/>
        <a:ext cx="1460857" cy="907044"/>
      </dsp:txXfrm>
    </dsp:sp>
    <dsp:sp modelId="{F05E0E02-294C-4B39-8A2D-75F8714F914F}">
      <dsp:nvSpPr>
        <dsp:cNvPr id="0" name=""/>
        <dsp:cNvSpPr/>
      </dsp:nvSpPr>
      <dsp:spPr>
        <a:xfrm>
          <a:off x="4995660" y="78"/>
          <a:ext cx="1517295" cy="9634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15ED3B-7EBE-4602-A124-04F50271DE21}">
      <dsp:nvSpPr>
        <dsp:cNvPr id="0" name=""/>
        <dsp:cNvSpPr/>
      </dsp:nvSpPr>
      <dsp:spPr>
        <a:xfrm>
          <a:off x="5164249" y="160237"/>
          <a:ext cx="1517295" cy="963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sng" kern="1200"/>
            <a:t>MUSEUM_NAME</a:t>
          </a:r>
          <a:r>
            <a:rPr lang="en-US" sz="1100" kern="1200"/>
            <a:t> - име на музея, външен ключ към NAME.MUSEUM</a:t>
          </a:r>
          <a:endParaRPr lang="en-GB" sz="1100" kern="1200"/>
        </a:p>
      </dsp:txBody>
      <dsp:txXfrm>
        <a:off x="5192468" y="188456"/>
        <a:ext cx="1460857" cy="907044"/>
      </dsp:txXfrm>
    </dsp:sp>
    <dsp:sp modelId="{9CA0ED68-F568-42C8-8276-33EC29539DAF}">
      <dsp:nvSpPr>
        <dsp:cNvPr id="0" name=""/>
        <dsp:cNvSpPr/>
      </dsp:nvSpPr>
      <dsp:spPr>
        <a:xfrm>
          <a:off x="6850133" y="78"/>
          <a:ext cx="1517295" cy="9634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E79D2-FAE5-4E6A-9557-C7CADE725486}">
      <dsp:nvSpPr>
        <dsp:cNvPr id="0" name=""/>
        <dsp:cNvSpPr/>
      </dsp:nvSpPr>
      <dsp:spPr>
        <a:xfrm>
          <a:off x="7018721" y="160237"/>
          <a:ext cx="1517295" cy="9634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VISITORS_COUNT - брой на посетителите за месеца</a:t>
          </a:r>
          <a:endParaRPr lang="en-GB" sz="1100" kern="1200"/>
        </a:p>
      </dsp:txBody>
      <dsp:txXfrm>
        <a:off x="7046940" y="188456"/>
        <a:ext cx="1460857" cy="9070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1CF21-990C-4DA0-84A8-51C16DF6BF42}">
      <dsp:nvSpPr>
        <dsp:cNvPr id="0" name=""/>
        <dsp:cNvSpPr/>
      </dsp:nvSpPr>
      <dsp:spPr>
        <a:xfrm>
          <a:off x="10324" y="885515"/>
          <a:ext cx="1388675" cy="8818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27C3B8-F1FF-4C76-9524-E1A26E1026E4}">
      <dsp:nvSpPr>
        <dsp:cNvPr id="0" name=""/>
        <dsp:cNvSpPr/>
      </dsp:nvSpPr>
      <dsp:spPr>
        <a:xfrm>
          <a:off x="164621" y="1032098"/>
          <a:ext cx="1388675" cy="8818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Таблица</a:t>
          </a:r>
          <a:r>
            <a:rPr lang="en-US" sz="1000" b="1" kern="1200" dirty="0"/>
            <a:t> EMPLOYEE</a:t>
          </a:r>
        </a:p>
      </dsp:txBody>
      <dsp:txXfrm>
        <a:off x="190448" y="1057925"/>
        <a:ext cx="1337021" cy="830154"/>
      </dsp:txXfrm>
    </dsp:sp>
    <dsp:sp modelId="{7A760D6D-492F-4ADC-9EA2-A06F31AE6B9F}">
      <dsp:nvSpPr>
        <dsp:cNvPr id="0" name=""/>
        <dsp:cNvSpPr/>
      </dsp:nvSpPr>
      <dsp:spPr>
        <a:xfrm>
          <a:off x="1707594" y="885515"/>
          <a:ext cx="1388675" cy="8818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CFEE68-F865-49E1-839A-65424FCF83C6}">
      <dsp:nvSpPr>
        <dsp:cNvPr id="0" name=""/>
        <dsp:cNvSpPr/>
      </dsp:nvSpPr>
      <dsp:spPr>
        <a:xfrm>
          <a:off x="1861891" y="1032098"/>
          <a:ext cx="1388675" cy="8818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u="sng" kern="1200" dirty="0"/>
            <a:t>ID</a:t>
          </a:r>
          <a:r>
            <a:rPr lang="en-US" sz="1000" kern="1200" dirty="0"/>
            <a:t> - </a:t>
          </a:r>
          <a:r>
            <a:rPr lang="en-US" sz="1000" kern="1200" dirty="0" err="1"/>
            <a:t>идентификационен</a:t>
          </a:r>
          <a:r>
            <a:rPr lang="en-US" sz="1000" kern="1200" dirty="0"/>
            <a:t> </a:t>
          </a:r>
          <a:r>
            <a:rPr lang="en-US" sz="1000" kern="1200" dirty="0" err="1"/>
            <a:t>номер</a:t>
          </a:r>
          <a:r>
            <a:rPr lang="en-US" sz="1000" kern="1200" dirty="0"/>
            <a:t>, </a:t>
          </a:r>
          <a:r>
            <a:rPr lang="en-US" sz="1000" kern="1200" dirty="0" err="1"/>
            <a:t>първичен</a:t>
          </a:r>
          <a:r>
            <a:rPr lang="en-US" sz="1000" kern="1200" dirty="0"/>
            <a:t> </a:t>
          </a:r>
          <a:r>
            <a:rPr lang="en-US" sz="1000" kern="1200" dirty="0" err="1"/>
            <a:t>ключ</a:t>
          </a:r>
          <a:endParaRPr lang="en-US" sz="1000" kern="1200" dirty="0"/>
        </a:p>
      </dsp:txBody>
      <dsp:txXfrm>
        <a:off x="1887718" y="1057925"/>
        <a:ext cx="1337021" cy="830154"/>
      </dsp:txXfrm>
    </dsp:sp>
    <dsp:sp modelId="{0DE0FE58-6EC2-4B2B-8BC0-BE5E15C3AC86}">
      <dsp:nvSpPr>
        <dsp:cNvPr id="0" name=""/>
        <dsp:cNvSpPr/>
      </dsp:nvSpPr>
      <dsp:spPr>
        <a:xfrm>
          <a:off x="3404864" y="885515"/>
          <a:ext cx="1388675" cy="8818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6CDF01-AA33-44C2-8604-095B18F43E44}">
      <dsp:nvSpPr>
        <dsp:cNvPr id="0" name=""/>
        <dsp:cNvSpPr/>
      </dsp:nvSpPr>
      <dsp:spPr>
        <a:xfrm>
          <a:off x="3559161" y="1032098"/>
          <a:ext cx="1388675" cy="8818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NAME - име</a:t>
          </a:r>
        </a:p>
      </dsp:txBody>
      <dsp:txXfrm>
        <a:off x="3584988" y="1057925"/>
        <a:ext cx="1337021" cy="830154"/>
      </dsp:txXfrm>
    </dsp:sp>
    <dsp:sp modelId="{9D172597-4DD2-41D6-889F-9EF5E1FA866D}">
      <dsp:nvSpPr>
        <dsp:cNvPr id="0" name=""/>
        <dsp:cNvSpPr/>
      </dsp:nvSpPr>
      <dsp:spPr>
        <a:xfrm>
          <a:off x="5102133" y="885515"/>
          <a:ext cx="1388675" cy="8818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9BC676-F9A1-42EE-9AC4-46C9446E4091}">
      <dsp:nvSpPr>
        <dsp:cNvPr id="0" name=""/>
        <dsp:cNvSpPr/>
      </dsp:nvSpPr>
      <dsp:spPr>
        <a:xfrm>
          <a:off x="5256431" y="1032098"/>
          <a:ext cx="1388675" cy="8818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MUSEUM_NAME - име на музея, външен ключ към NAME.MUSEUM</a:t>
          </a:r>
        </a:p>
      </dsp:txBody>
      <dsp:txXfrm>
        <a:off x="5282258" y="1057925"/>
        <a:ext cx="1337021" cy="830154"/>
      </dsp:txXfrm>
    </dsp:sp>
    <dsp:sp modelId="{1E911D33-9CEF-4596-AD01-D16149E296E4}">
      <dsp:nvSpPr>
        <dsp:cNvPr id="0" name=""/>
        <dsp:cNvSpPr/>
      </dsp:nvSpPr>
      <dsp:spPr>
        <a:xfrm>
          <a:off x="6799403" y="885515"/>
          <a:ext cx="1388675" cy="8818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FF692E-F775-4DA9-9C9D-C2A2491D3553}">
      <dsp:nvSpPr>
        <dsp:cNvPr id="0" name=""/>
        <dsp:cNvSpPr/>
      </dsp:nvSpPr>
      <dsp:spPr>
        <a:xfrm>
          <a:off x="6953700" y="1032098"/>
          <a:ext cx="1388675" cy="8818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POSITION - длъжност</a:t>
          </a:r>
        </a:p>
      </dsp:txBody>
      <dsp:txXfrm>
        <a:off x="6979527" y="1057925"/>
        <a:ext cx="1337021" cy="830154"/>
      </dsp:txXfrm>
    </dsp:sp>
    <dsp:sp modelId="{501A9A63-6F94-4B19-83B9-D29062053A92}">
      <dsp:nvSpPr>
        <dsp:cNvPr id="0" name=""/>
        <dsp:cNvSpPr/>
      </dsp:nvSpPr>
      <dsp:spPr>
        <a:xfrm>
          <a:off x="8496673" y="885515"/>
          <a:ext cx="1388675" cy="8818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92B70E-7183-43EA-85AD-EB2C3E4CD804}">
      <dsp:nvSpPr>
        <dsp:cNvPr id="0" name=""/>
        <dsp:cNvSpPr/>
      </dsp:nvSpPr>
      <dsp:spPr>
        <a:xfrm>
          <a:off x="8650970" y="1032098"/>
          <a:ext cx="1388675" cy="8818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TELEPHONE - телефонен номер</a:t>
          </a:r>
        </a:p>
      </dsp:txBody>
      <dsp:txXfrm>
        <a:off x="8676797" y="1057925"/>
        <a:ext cx="1337021" cy="830154"/>
      </dsp:txXfrm>
    </dsp:sp>
    <dsp:sp modelId="{7A1A4725-7393-4E66-BE2E-5536C58E16B3}">
      <dsp:nvSpPr>
        <dsp:cNvPr id="0" name=""/>
        <dsp:cNvSpPr/>
      </dsp:nvSpPr>
      <dsp:spPr>
        <a:xfrm>
          <a:off x="10193942" y="885515"/>
          <a:ext cx="1388675" cy="8818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441886-1C67-462E-83ED-E994E0193F3C}">
      <dsp:nvSpPr>
        <dsp:cNvPr id="0" name=""/>
        <dsp:cNvSpPr/>
      </dsp:nvSpPr>
      <dsp:spPr>
        <a:xfrm>
          <a:off x="10348240" y="1032098"/>
          <a:ext cx="1388675" cy="88180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SALARY - месечна заплата</a:t>
          </a:r>
        </a:p>
      </dsp:txBody>
      <dsp:txXfrm>
        <a:off x="10374067" y="1057925"/>
        <a:ext cx="1337021" cy="8301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1CF21-990C-4DA0-84A8-51C16DF6BF42}">
      <dsp:nvSpPr>
        <dsp:cNvPr id="0" name=""/>
        <dsp:cNvSpPr/>
      </dsp:nvSpPr>
      <dsp:spPr>
        <a:xfrm>
          <a:off x="10177" y="629426"/>
          <a:ext cx="1368821" cy="8692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27C3B8-F1FF-4C76-9524-E1A26E1026E4}">
      <dsp:nvSpPr>
        <dsp:cNvPr id="0" name=""/>
        <dsp:cNvSpPr/>
      </dsp:nvSpPr>
      <dsp:spPr>
        <a:xfrm>
          <a:off x="162268" y="773913"/>
          <a:ext cx="1368821" cy="869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/>
            <a:t>Таблица</a:t>
          </a:r>
          <a:r>
            <a:rPr lang="en-US" sz="1100" b="1" kern="1200" dirty="0"/>
            <a:t> EMPLOYEE</a:t>
          </a:r>
        </a:p>
      </dsp:txBody>
      <dsp:txXfrm>
        <a:off x="187726" y="799371"/>
        <a:ext cx="1317905" cy="818285"/>
      </dsp:txXfrm>
    </dsp:sp>
    <dsp:sp modelId="{7A760D6D-492F-4ADC-9EA2-A06F31AE6B9F}">
      <dsp:nvSpPr>
        <dsp:cNvPr id="0" name=""/>
        <dsp:cNvSpPr/>
      </dsp:nvSpPr>
      <dsp:spPr>
        <a:xfrm>
          <a:off x="1683180" y="629426"/>
          <a:ext cx="1368821" cy="8692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CFEE68-F865-49E1-839A-65424FCF83C6}">
      <dsp:nvSpPr>
        <dsp:cNvPr id="0" name=""/>
        <dsp:cNvSpPr/>
      </dsp:nvSpPr>
      <dsp:spPr>
        <a:xfrm>
          <a:off x="1835272" y="773913"/>
          <a:ext cx="1368821" cy="869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sng" kern="1200" dirty="0"/>
            <a:t>ID</a:t>
          </a:r>
          <a:r>
            <a:rPr lang="en-US" sz="1100" kern="1200" dirty="0"/>
            <a:t> - </a:t>
          </a:r>
          <a:r>
            <a:rPr lang="en-US" sz="1100" kern="1200" dirty="0" err="1"/>
            <a:t>идентификационен</a:t>
          </a:r>
          <a:r>
            <a:rPr lang="en-US" sz="1100" kern="1200" dirty="0"/>
            <a:t> </a:t>
          </a:r>
          <a:r>
            <a:rPr lang="en-US" sz="1100" kern="1200" dirty="0" err="1"/>
            <a:t>номер</a:t>
          </a:r>
          <a:r>
            <a:rPr lang="en-US" sz="1100" kern="1200" dirty="0"/>
            <a:t>, </a:t>
          </a:r>
          <a:r>
            <a:rPr lang="en-US" sz="1100" kern="1200" dirty="0" err="1"/>
            <a:t>първичен</a:t>
          </a:r>
          <a:r>
            <a:rPr lang="en-US" sz="1100" kern="1200" dirty="0"/>
            <a:t> </a:t>
          </a:r>
          <a:r>
            <a:rPr lang="en-US" sz="1100" kern="1200" dirty="0" err="1"/>
            <a:t>ключ</a:t>
          </a:r>
          <a:endParaRPr lang="en-US" sz="1100" kern="1200" dirty="0"/>
        </a:p>
      </dsp:txBody>
      <dsp:txXfrm>
        <a:off x="1860730" y="799371"/>
        <a:ext cx="1317905" cy="818285"/>
      </dsp:txXfrm>
    </dsp:sp>
    <dsp:sp modelId="{0DE0FE58-6EC2-4B2B-8BC0-BE5E15C3AC86}">
      <dsp:nvSpPr>
        <dsp:cNvPr id="0" name=""/>
        <dsp:cNvSpPr/>
      </dsp:nvSpPr>
      <dsp:spPr>
        <a:xfrm>
          <a:off x="3356184" y="629426"/>
          <a:ext cx="1368821" cy="8692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6CDF01-AA33-44C2-8604-095B18F43E44}">
      <dsp:nvSpPr>
        <dsp:cNvPr id="0" name=""/>
        <dsp:cNvSpPr/>
      </dsp:nvSpPr>
      <dsp:spPr>
        <a:xfrm>
          <a:off x="3508275" y="773913"/>
          <a:ext cx="1368821" cy="869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NAME - име</a:t>
          </a:r>
        </a:p>
      </dsp:txBody>
      <dsp:txXfrm>
        <a:off x="3533733" y="799371"/>
        <a:ext cx="1317905" cy="818285"/>
      </dsp:txXfrm>
    </dsp:sp>
    <dsp:sp modelId="{9D172597-4DD2-41D6-889F-9EF5E1FA866D}">
      <dsp:nvSpPr>
        <dsp:cNvPr id="0" name=""/>
        <dsp:cNvSpPr/>
      </dsp:nvSpPr>
      <dsp:spPr>
        <a:xfrm>
          <a:off x="5029188" y="629426"/>
          <a:ext cx="1368821" cy="8692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9BC676-F9A1-42EE-9AC4-46C9446E4091}">
      <dsp:nvSpPr>
        <dsp:cNvPr id="0" name=""/>
        <dsp:cNvSpPr/>
      </dsp:nvSpPr>
      <dsp:spPr>
        <a:xfrm>
          <a:off x="5181279" y="773913"/>
          <a:ext cx="1368821" cy="869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MUSEUM_NAME - име на музея, външен ключ към NAME.MUSEUM</a:t>
          </a:r>
        </a:p>
      </dsp:txBody>
      <dsp:txXfrm>
        <a:off x="5206737" y="799371"/>
        <a:ext cx="1317905" cy="818285"/>
      </dsp:txXfrm>
    </dsp:sp>
    <dsp:sp modelId="{1E911D33-9CEF-4596-AD01-D16149E296E4}">
      <dsp:nvSpPr>
        <dsp:cNvPr id="0" name=""/>
        <dsp:cNvSpPr/>
      </dsp:nvSpPr>
      <dsp:spPr>
        <a:xfrm>
          <a:off x="6702191" y="629426"/>
          <a:ext cx="1368821" cy="8692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FF692E-F775-4DA9-9C9D-C2A2491D3553}">
      <dsp:nvSpPr>
        <dsp:cNvPr id="0" name=""/>
        <dsp:cNvSpPr/>
      </dsp:nvSpPr>
      <dsp:spPr>
        <a:xfrm>
          <a:off x="6854283" y="773913"/>
          <a:ext cx="1368821" cy="869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POSITION - длъжност</a:t>
          </a:r>
        </a:p>
      </dsp:txBody>
      <dsp:txXfrm>
        <a:off x="6879741" y="799371"/>
        <a:ext cx="1317905" cy="818285"/>
      </dsp:txXfrm>
    </dsp:sp>
    <dsp:sp modelId="{501A9A63-6F94-4B19-83B9-D29062053A92}">
      <dsp:nvSpPr>
        <dsp:cNvPr id="0" name=""/>
        <dsp:cNvSpPr/>
      </dsp:nvSpPr>
      <dsp:spPr>
        <a:xfrm>
          <a:off x="8375195" y="629426"/>
          <a:ext cx="1368821" cy="8692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92B70E-7183-43EA-85AD-EB2C3E4CD804}">
      <dsp:nvSpPr>
        <dsp:cNvPr id="0" name=""/>
        <dsp:cNvSpPr/>
      </dsp:nvSpPr>
      <dsp:spPr>
        <a:xfrm>
          <a:off x="8527286" y="773913"/>
          <a:ext cx="1368821" cy="869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TELEPHONE - телефонен номер</a:t>
          </a:r>
        </a:p>
      </dsp:txBody>
      <dsp:txXfrm>
        <a:off x="8552744" y="799371"/>
        <a:ext cx="1317905" cy="818285"/>
      </dsp:txXfrm>
    </dsp:sp>
    <dsp:sp modelId="{7A1A4725-7393-4E66-BE2E-5536C58E16B3}">
      <dsp:nvSpPr>
        <dsp:cNvPr id="0" name=""/>
        <dsp:cNvSpPr/>
      </dsp:nvSpPr>
      <dsp:spPr>
        <a:xfrm>
          <a:off x="10048199" y="629426"/>
          <a:ext cx="1368821" cy="8692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441886-1C67-462E-83ED-E994E0193F3C}">
      <dsp:nvSpPr>
        <dsp:cNvPr id="0" name=""/>
        <dsp:cNvSpPr/>
      </dsp:nvSpPr>
      <dsp:spPr>
        <a:xfrm>
          <a:off x="10200290" y="773913"/>
          <a:ext cx="1368821" cy="869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SALARY - месечна заплата</a:t>
          </a:r>
        </a:p>
      </dsp:txBody>
      <dsp:txXfrm>
        <a:off x="10225748" y="799371"/>
        <a:ext cx="1317905" cy="8182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-50575" y="6648"/>
          <a:ext cx="3084892" cy="7428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74129" y="173784"/>
          <a:ext cx="408553" cy="408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704558" y="6648"/>
          <a:ext cx="2430909" cy="74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16" tIns="78616" rIns="78616" bIns="786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800" kern="1200" dirty="0"/>
            <a:t>Създаване на схемите и релациите </a:t>
          </a:r>
          <a:endParaRPr lang="en-US" sz="1800" kern="1200" dirty="0"/>
        </a:p>
      </dsp:txBody>
      <dsp:txXfrm>
        <a:off x="704558" y="6648"/>
        <a:ext cx="2430909" cy="742824"/>
      </dsp:txXfrm>
    </dsp:sp>
    <dsp:sp modelId="{B9A40EDB-694E-464C-8356-AEE8787842F2}">
      <dsp:nvSpPr>
        <dsp:cNvPr id="0" name=""/>
        <dsp:cNvSpPr/>
      </dsp:nvSpPr>
      <dsp:spPr>
        <a:xfrm>
          <a:off x="-50575" y="906194"/>
          <a:ext cx="3084892" cy="742824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74129" y="1102314"/>
          <a:ext cx="408553" cy="408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723250" y="935179"/>
          <a:ext cx="2393524" cy="74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16" tIns="78616" rIns="78616" bIns="786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 dirty="0"/>
            <a:t>Добавяне на съдържание</a:t>
          </a:r>
          <a:endParaRPr lang="en-US" sz="1600" kern="1200" dirty="0"/>
        </a:p>
      </dsp:txBody>
      <dsp:txXfrm>
        <a:off x="723250" y="935179"/>
        <a:ext cx="2393524" cy="742824"/>
      </dsp:txXfrm>
    </dsp:sp>
    <dsp:sp modelId="{9DD6C5DE-B838-492F-B4A8-49E4DE8C5CF5}">
      <dsp:nvSpPr>
        <dsp:cNvPr id="0" name=""/>
        <dsp:cNvSpPr/>
      </dsp:nvSpPr>
      <dsp:spPr>
        <a:xfrm>
          <a:off x="-50575" y="1863710"/>
          <a:ext cx="3084892" cy="742824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74129" y="2030845"/>
          <a:ext cx="408553" cy="4085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655268" y="1877162"/>
          <a:ext cx="2428105" cy="74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16" tIns="78616" rIns="78616" bIns="786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 dirty="0"/>
            <a:t>Примери с </a:t>
          </a:r>
          <a:r>
            <a:rPr lang="bg-BG" sz="1600" kern="1200" dirty="0" err="1"/>
            <a:t>подзавяки</a:t>
          </a:r>
          <a:endParaRPr lang="en-US" sz="1600" kern="1200" dirty="0"/>
        </a:p>
      </dsp:txBody>
      <dsp:txXfrm>
        <a:off x="655268" y="1877162"/>
        <a:ext cx="2428105" cy="742824"/>
      </dsp:txXfrm>
    </dsp:sp>
    <dsp:sp modelId="{984F7435-4B4C-47D4-B03E-CC8917BDBDBB}">
      <dsp:nvSpPr>
        <dsp:cNvPr id="0" name=""/>
        <dsp:cNvSpPr/>
      </dsp:nvSpPr>
      <dsp:spPr>
        <a:xfrm>
          <a:off x="-50575" y="2798889"/>
          <a:ext cx="3084892" cy="742824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74129" y="2959376"/>
          <a:ext cx="408553" cy="4085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765245" y="2798889"/>
          <a:ext cx="2319646" cy="74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16" tIns="78616" rIns="78616" bIns="7861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 dirty="0"/>
            <a:t>Примери с групиране и </a:t>
          </a:r>
          <a:r>
            <a:rPr lang="bg-BG" sz="1600" kern="1200" dirty="0" err="1"/>
            <a:t>агрегация</a:t>
          </a:r>
          <a:endParaRPr lang="en-US" sz="1600" kern="1200" dirty="0"/>
        </a:p>
      </dsp:txBody>
      <dsp:txXfrm>
        <a:off x="765245" y="2798889"/>
        <a:ext cx="2319646" cy="742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19-May-22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19-May-22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1.jpeg"/><Relationship Id="rId7" Type="http://schemas.openxmlformats.org/officeDocument/2006/relationships/diagramLayout" Target="../diagrams/layout8.xml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11" Type="http://schemas.openxmlformats.org/officeDocument/2006/relationships/image" Target="../media/image7.png"/><Relationship Id="rId5" Type="http://schemas.openxmlformats.org/officeDocument/2006/relationships/image" Target="../media/image6.jpeg"/><Relationship Id="rId15" Type="http://schemas.openxmlformats.org/officeDocument/2006/relationships/image" Target="../media/image11.png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Relationship Id="rId1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bg-BG" dirty="0"/>
              <a:t>Курсов проект бази данни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bg-BG" sz="3200" dirty="0"/>
              <a:t>Музей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983C-6A8F-3862-4524-3101DD49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Примери със съединения</a:t>
            </a:r>
            <a:br>
              <a:rPr lang="bg-BG" sz="3600" dirty="0"/>
            </a:br>
            <a:endParaRPr lang="bg-B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952CF1-FA77-283C-0118-FEB2CD9BB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8353" y="2697770"/>
            <a:ext cx="3222438" cy="3541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4AE1F-F034-45E7-F7A5-E9E01106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9" y="2678873"/>
            <a:ext cx="8088923" cy="37042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2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DE3A-AEB4-2FAB-D27E-63D4CE2F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94914"/>
            <a:ext cx="9905998" cy="1478570"/>
          </a:xfrm>
        </p:spPr>
        <p:txBody>
          <a:bodyPr/>
          <a:lstStyle/>
          <a:p>
            <a:r>
              <a:rPr lang="bg-BG" dirty="0"/>
              <a:t>Примери с групиране и </a:t>
            </a:r>
            <a:r>
              <a:rPr lang="bg-BG" dirty="0" err="1"/>
              <a:t>агрегация</a:t>
            </a:r>
            <a:endParaRPr lang="bg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952C69-544E-3A09-6DF4-3D6EA29E2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70" y="1085791"/>
            <a:ext cx="6520515" cy="5219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144C2-B6CF-AE71-8D8A-68D922F1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540" y="2150630"/>
            <a:ext cx="3765792" cy="308951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10573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1" name="Rectangle 6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465F4-FDD3-3A75-4726-7E8D52EF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bg-BG" sz="4400" dirty="0">
                <a:solidFill>
                  <a:srgbClr val="FFFFFF"/>
                </a:solidFill>
              </a:rPr>
              <a:t>Примери с тригери</a:t>
            </a:r>
            <a:br>
              <a:rPr lang="bg-BG" sz="4400" dirty="0">
                <a:solidFill>
                  <a:srgbClr val="FFFFFF"/>
                </a:solidFill>
              </a:rPr>
            </a:br>
            <a:endParaRPr lang="bg-BG" sz="4400" dirty="0">
              <a:solidFill>
                <a:srgbClr val="FFFFFF"/>
              </a:solidFill>
            </a:endParaRP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F60F1-4669-F7ED-E02E-24ED2846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9" y="843729"/>
            <a:ext cx="6159116" cy="51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bg-BG"/>
              <a:t>Изготвили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0570" y="5021382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bg-BG" sz="2400"/>
              <a:t>Дейвид Каменов, Тина Томова, Мария Марковска и Виктор Боев</a:t>
            </a:r>
            <a:endParaRPr lang="en-US" sz="2400" dirty="0"/>
          </a:p>
        </p:txBody>
      </p:sp>
      <p:pic>
        <p:nvPicPr>
          <p:cNvPr id="14" name="Picture 13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DADC806C-F288-283F-9B4C-8A09C886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48" y="819893"/>
            <a:ext cx="8537502" cy="34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88" name="Group 27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7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90" name="Rectangle 328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32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3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6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1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3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87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AE28B9F9-37D8-43E1-CC2F-E480A2A736A8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Схемата на релациите на база от данни за музей</a:t>
            </a:r>
          </a:p>
        </p:txBody>
      </p:sp>
      <p:sp useBgFill="1">
        <p:nvSpPr>
          <p:cNvPr id="389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7CCBC44-4133-8178-8990-5BBA4D0F4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23" y="1382287"/>
            <a:ext cx="6567299" cy="40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5901F5-3E63-D51D-031B-E2B98687CE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737983"/>
              </p:ext>
            </p:extLst>
          </p:nvPr>
        </p:nvGraphicFramePr>
        <p:xfrm>
          <a:off x="408992" y="-121299"/>
          <a:ext cx="11374016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3" name="Content Placeholder 2">
            <a:extLst>
              <a:ext uri="{FF2B5EF4-FFF2-40B4-BE49-F238E27FC236}">
                <a16:creationId xmlns:a16="http://schemas.microsoft.com/office/drawing/2014/main" id="{59309A94-625E-5322-E1E5-D5721CF8F4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8654419"/>
              </p:ext>
            </p:extLst>
          </p:nvPr>
        </p:nvGraphicFramePr>
        <p:xfrm>
          <a:off x="408992" y="1638003"/>
          <a:ext cx="11374016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7" name="Content Placeholder 2">
            <a:extLst>
              <a:ext uri="{FF2B5EF4-FFF2-40B4-BE49-F238E27FC236}">
                <a16:creationId xmlns:a16="http://schemas.microsoft.com/office/drawing/2014/main" id="{99B4549B-B96B-F5D1-AC7E-D0A787BF3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8925078"/>
              </p:ext>
            </p:extLst>
          </p:nvPr>
        </p:nvGraphicFramePr>
        <p:xfrm>
          <a:off x="895739" y="3769567"/>
          <a:ext cx="10308769" cy="132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1" name="Content Placeholder 2">
            <a:extLst>
              <a:ext uri="{FF2B5EF4-FFF2-40B4-BE49-F238E27FC236}">
                <a16:creationId xmlns:a16="http://schemas.microsoft.com/office/drawing/2014/main" id="{90EC66EE-9DC4-BC98-EE7A-E5CF31646D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705998"/>
              </p:ext>
            </p:extLst>
          </p:nvPr>
        </p:nvGraphicFramePr>
        <p:xfrm>
          <a:off x="1275961" y="5111877"/>
          <a:ext cx="9640077" cy="1472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31422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7EE2B0F-F3F3-2114-3BE4-E469BC3443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36086"/>
              </p:ext>
            </p:extLst>
          </p:nvPr>
        </p:nvGraphicFramePr>
        <p:xfrm>
          <a:off x="1184633" y="2995248"/>
          <a:ext cx="9822733" cy="112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8DA7176-76F0-7B9B-6308-D94775D55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8953730"/>
              </p:ext>
            </p:extLst>
          </p:nvPr>
        </p:nvGraphicFramePr>
        <p:xfrm>
          <a:off x="167951" y="167832"/>
          <a:ext cx="11747240" cy="2799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5EF415D-17AE-4206-DC5E-0AB14A09C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5298537"/>
              </p:ext>
            </p:extLst>
          </p:nvPr>
        </p:nvGraphicFramePr>
        <p:xfrm>
          <a:off x="335902" y="4501483"/>
          <a:ext cx="11579289" cy="2272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36231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581" y="214604"/>
            <a:ext cx="5468094" cy="1882484"/>
          </a:xfrm>
        </p:spPr>
        <p:txBody>
          <a:bodyPr>
            <a:normAutofit/>
          </a:bodyPr>
          <a:lstStyle/>
          <a:p>
            <a:pPr algn="ctr"/>
            <a:r>
              <a:rPr lang="bg-BG" sz="3200" dirty="0"/>
              <a:t>Демонстрация на някои заявки, които сме ползвали</a:t>
            </a:r>
            <a:endParaRPr lang="en-US" sz="3200" dirty="0"/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1" y="-19040"/>
            <a:ext cx="5433270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575801"/>
              </p:ext>
            </p:extLst>
          </p:nvPr>
        </p:nvGraphicFramePr>
        <p:xfrm>
          <a:off x="5493599" y="2414554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0980AB5-6C03-2D25-B028-D49E8CCCACB1}"/>
              </a:ext>
            </a:extLst>
          </p:cNvPr>
          <p:cNvSpPr/>
          <p:nvPr/>
        </p:nvSpPr>
        <p:spPr>
          <a:xfrm>
            <a:off x="8939816" y="2343151"/>
            <a:ext cx="3084892" cy="745005"/>
          </a:xfrm>
          <a:prstGeom prst="roundRect">
            <a:avLst>
              <a:gd name="adj" fmla="val 10000"/>
            </a:avLst>
          </a:prstGeom>
          <a:solidFill>
            <a:srgbClr val="00B05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4" name="Rectangle 63" descr="Computer">
            <a:extLst>
              <a:ext uri="{FF2B5EF4-FFF2-40B4-BE49-F238E27FC236}">
                <a16:creationId xmlns:a16="http://schemas.microsoft.com/office/drawing/2014/main" id="{FC1C4FA7-247D-1F34-BCC0-98ECA17564A4}"/>
              </a:ext>
            </a:extLst>
          </p:cNvPr>
          <p:cNvSpPr/>
          <p:nvPr/>
        </p:nvSpPr>
        <p:spPr>
          <a:xfrm>
            <a:off x="9108782" y="2503400"/>
            <a:ext cx="409752" cy="409752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B1C6E-2072-1F89-0503-B57CAAF62AF7}"/>
              </a:ext>
            </a:extLst>
          </p:cNvPr>
          <p:cNvSpPr txBox="1"/>
          <p:nvPr/>
        </p:nvSpPr>
        <p:spPr>
          <a:xfrm>
            <a:off x="9694711" y="2389555"/>
            <a:ext cx="2329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Примери с прости и две и повече заявки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70A6999-2ED2-CC9C-3A79-254BCD74D627}"/>
              </a:ext>
            </a:extLst>
          </p:cNvPr>
          <p:cNvSpPr/>
          <p:nvPr/>
        </p:nvSpPr>
        <p:spPr>
          <a:xfrm>
            <a:off x="8939816" y="3334219"/>
            <a:ext cx="3116868" cy="749678"/>
          </a:xfrm>
          <a:prstGeom prst="roundRect">
            <a:avLst>
              <a:gd name="adj" fmla="val 12489"/>
            </a:avLst>
          </a:prstGeom>
          <a:solidFill>
            <a:srgbClr val="00B0F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308E342-9321-CB36-334E-68ED0EA15266}"/>
              </a:ext>
            </a:extLst>
          </p:cNvPr>
          <p:cNvSpPr/>
          <p:nvPr/>
        </p:nvSpPr>
        <p:spPr>
          <a:xfrm>
            <a:off x="8939816" y="4232286"/>
            <a:ext cx="3084892" cy="749678"/>
          </a:xfrm>
          <a:prstGeom prst="roundRect">
            <a:avLst>
              <a:gd name="adj" fmla="val 10000"/>
            </a:avLst>
          </a:prstGeom>
          <a:solidFill>
            <a:srgbClr val="0070C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82DC782-ABE8-8631-9305-179A78486232}"/>
              </a:ext>
            </a:extLst>
          </p:cNvPr>
          <p:cNvSpPr/>
          <p:nvPr/>
        </p:nvSpPr>
        <p:spPr>
          <a:xfrm>
            <a:off x="8939816" y="5196682"/>
            <a:ext cx="3084892" cy="749678"/>
          </a:xfrm>
          <a:prstGeom prst="roundRect">
            <a:avLst>
              <a:gd name="adj" fmla="val 10000"/>
            </a:avLst>
          </a:prstGeom>
          <a:solidFill>
            <a:srgbClr val="7030A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69" name="Rectangle 68" descr="Processor">
            <a:extLst>
              <a:ext uri="{FF2B5EF4-FFF2-40B4-BE49-F238E27FC236}">
                <a16:creationId xmlns:a16="http://schemas.microsoft.com/office/drawing/2014/main" id="{F7A9E9C4-8A6D-64C7-46CA-A3A972B5F3AC}"/>
              </a:ext>
            </a:extLst>
          </p:cNvPr>
          <p:cNvSpPr/>
          <p:nvPr/>
        </p:nvSpPr>
        <p:spPr>
          <a:xfrm>
            <a:off x="9113389" y="3470702"/>
            <a:ext cx="412726" cy="412323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Rectangle 69" descr="Cloud Computing">
            <a:extLst>
              <a:ext uri="{FF2B5EF4-FFF2-40B4-BE49-F238E27FC236}">
                <a16:creationId xmlns:a16="http://schemas.microsoft.com/office/drawing/2014/main" id="{BD8B9E9B-041D-6750-F793-AAF63387DE46}"/>
              </a:ext>
            </a:extLst>
          </p:cNvPr>
          <p:cNvSpPr/>
          <p:nvPr/>
        </p:nvSpPr>
        <p:spPr>
          <a:xfrm>
            <a:off x="9077774" y="4400963"/>
            <a:ext cx="412726" cy="412323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Rectangle 70" descr="Server">
            <a:extLst>
              <a:ext uri="{FF2B5EF4-FFF2-40B4-BE49-F238E27FC236}">
                <a16:creationId xmlns:a16="http://schemas.microsoft.com/office/drawing/2014/main" id="{9BC34FC6-D39D-8719-DB18-22D788BA6851}"/>
              </a:ext>
            </a:extLst>
          </p:cNvPr>
          <p:cNvSpPr/>
          <p:nvPr/>
        </p:nvSpPr>
        <p:spPr>
          <a:xfrm>
            <a:off x="9066461" y="5380880"/>
            <a:ext cx="412726" cy="412323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9EA36-F374-3F76-0157-8917F8A4E42F}"/>
              </a:ext>
            </a:extLst>
          </p:cNvPr>
          <p:cNvSpPr txBox="1"/>
          <p:nvPr/>
        </p:nvSpPr>
        <p:spPr>
          <a:xfrm>
            <a:off x="9479187" y="3510299"/>
            <a:ext cx="2513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bg1"/>
                </a:solidFill>
              </a:rPr>
              <a:t>Примери със съединения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E4318-7CCD-6AD0-69C1-D14840855E48}"/>
              </a:ext>
            </a:extLst>
          </p:cNvPr>
          <p:cNvSpPr txBox="1"/>
          <p:nvPr/>
        </p:nvSpPr>
        <p:spPr>
          <a:xfrm>
            <a:off x="9689496" y="5422900"/>
            <a:ext cx="209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Примери с тригери</a:t>
            </a:r>
            <a:endParaRPr lang="bg-B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FB723-79C5-3125-DACB-6EBD06FD8406}"/>
              </a:ext>
            </a:extLst>
          </p:cNvPr>
          <p:cNvSpPr txBox="1"/>
          <p:nvPr/>
        </p:nvSpPr>
        <p:spPr>
          <a:xfrm>
            <a:off x="9873453" y="4329960"/>
            <a:ext cx="246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Примери с ограничения</a:t>
            </a:r>
          </a:p>
          <a:p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1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6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DB6BF2-3B44-D7EB-073E-1205F3D3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13" y="4457588"/>
            <a:ext cx="10126338" cy="1264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bg-BG" sz="2600" dirty="0"/>
              <a:t>Създаване на схемите и релациите и добавяне на ограничения</a:t>
            </a:r>
            <a:br>
              <a:rPr lang="bg-BG" sz="2600" dirty="0"/>
            </a:br>
            <a:endParaRPr lang="bg-BG" sz="2600" dirty="0"/>
          </a:p>
        </p:txBody>
      </p:sp>
      <p:sp>
        <p:nvSpPr>
          <p:cNvPr id="202" name="Round Diagonal Corner Rectangle 6">
            <a:extLst>
              <a:ext uri="{FF2B5EF4-FFF2-40B4-BE49-F238E27FC236}">
                <a16:creationId xmlns:a16="http://schemas.microsoft.com/office/drawing/2014/main" id="{00EE1E06-4129-476A-B137-789B2E5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B8E2DE-8D77-BC5E-FE88-D98EC322B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12" r="-1" b="4202"/>
          <a:stretch/>
        </p:blipFill>
        <p:spPr>
          <a:xfrm>
            <a:off x="987014" y="951493"/>
            <a:ext cx="3925642" cy="2975493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66B56BA-D334-1AC4-FA8A-32BCFE5D52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02" b="-1"/>
          <a:stretch/>
        </p:blipFill>
        <p:spPr>
          <a:xfrm>
            <a:off x="5076382" y="951493"/>
            <a:ext cx="616392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7B00-EBDA-E796-488B-AF476848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372" y="389191"/>
            <a:ext cx="9905998" cy="1478570"/>
          </a:xfrm>
        </p:spPr>
        <p:txBody>
          <a:bodyPr/>
          <a:lstStyle/>
          <a:p>
            <a:r>
              <a:rPr lang="bg-BG" sz="3600" dirty="0"/>
              <a:t>Добавяне на съдържание</a:t>
            </a:r>
            <a:br>
              <a:rPr lang="en-US" sz="3600" dirty="0"/>
            </a:b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A75D1-C386-8CB6-7FB4-E72053014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6F420-FEDF-1C4A-7D21-A8C4D9E0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9" y="1639888"/>
            <a:ext cx="11206181" cy="4828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7100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51A6-498C-614E-FF63-415EC5B0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Примери с прости и две и повече заявки</a:t>
            </a:r>
            <a:br>
              <a:rPr lang="bg-BG" dirty="0"/>
            </a:br>
            <a:endParaRPr lang="bg-B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0281C-DC66-E5E1-49F5-BDA6DC590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83" y="2183363"/>
            <a:ext cx="9011004" cy="40561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D0580-9900-8603-5E00-58D478AC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996" y="2265902"/>
            <a:ext cx="2896004" cy="35628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271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D307-D6AF-7EDE-A58C-3DCFFA2A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bg-BG" dirty="0"/>
              <a:t>Примери с </a:t>
            </a:r>
            <a:r>
              <a:rPr lang="bg-BG" dirty="0" err="1"/>
              <a:t>подзаявки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95171-4059-DEFD-31FC-01086C67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30" y="2059911"/>
            <a:ext cx="5654270" cy="41198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E923EE-6722-C17B-3C4B-327A83996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5" y="1286189"/>
            <a:ext cx="6161113" cy="53222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62652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423</TotalTime>
  <Words>372</Words>
  <Application>Microsoft Office PowerPoint</Application>
  <PresentationFormat>Widescreen</PresentationFormat>
  <Paragraphs>65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Курсов проект бази данни</vt:lpstr>
      <vt:lpstr>PowerPoint Presentation</vt:lpstr>
      <vt:lpstr>PowerPoint Presentation</vt:lpstr>
      <vt:lpstr>PowerPoint Presentation</vt:lpstr>
      <vt:lpstr>Демонстрация на някои заявки, които сме ползвали</vt:lpstr>
      <vt:lpstr>Създаване на схемите и релациите и добавяне на ограничения </vt:lpstr>
      <vt:lpstr>Добавяне на съдържание </vt:lpstr>
      <vt:lpstr>Примери с прости и две и повече заявки </vt:lpstr>
      <vt:lpstr>Примери с подзаявки</vt:lpstr>
      <vt:lpstr>Примери със съединения </vt:lpstr>
      <vt:lpstr>Примери с групиране и агрегация</vt:lpstr>
      <vt:lpstr>Примери с тригери </vt:lpstr>
      <vt:lpstr>Изготвили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 проект бази данни</dc:title>
  <dc:creator>Deivid Kamenov</dc:creator>
  <cp:lastModifiedBy>Deivid Kamenov</cp:lastModifiedBy>
  <cp:revision>9</cp:revision>
  <dcterms:created xsi:type="dcterms:W3CDTF">2022-05-18T13:30:24Z</dcterms:created>
  <dcterms:modified xsi:type="dcterms:W3CDTF">2022-05-19T20:07:46Z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